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76" r:id="rId3"/>
    <p:sldId id="363" r:id="rId4"/>
    <p:sldId id="364" r:id="rId5"/>
    <p:sldId id="365" r:id="rId6"/>
    <p:sldId id="366" r:id="rId7"/>
    <p:sldId id="373" r:id="rId8"/>
    <p:sldId id="375" r:id="rId9"/>
    <p:sldId id="389" r:id="rId10"/>
    <p:sldId id="390" r:id="rId11"/>
    <p:sldId id="391" r:id="rId12"/>
    <p:sldId id="392" r:id="rId13"/>
    <p:sldId id="394" r:id="rId14"/>
    <p:sldId id="380" r:id="rId15"/>
    <p:sldId id="393" r:id="rId16"/>
    <p:sldId id="395" r:id="rId17"/>
    <p:sldId id="396" r:id="rId18"/>
    <p:sldId id="397" r:id="rId19"/>
    <p:sldId id="271" r:id="rId20"/>
    <p:sldId id="377" r:id="rId21"/>
    <p:sldId id="378" r:id="rId22"/>
    <p:sldId id="379" r:id="rId23"/>
    <p:sldId id="381" r:id="rId24"/>
    <p:sldId id="382" r:id="rId25"/>
    <p:sldId id="383" r:id="rId26"/>
    <p:sldId id="384" r:id="rId27"/>
    <p:sldId id="385" r:id="rId28"/>
    <p:sldId id="386" r:id="rId29"/>
    <p:sldId id="276" r:id="rId30"/>
    <p:sldId id="311" r:id="rId31"/>
    <p:sldId id="369" r:id="rId32"/>
    <p:sldId id="360" r:id="rId33"/>
    <p:sldId id="327" r:id="rId34"/>
    <p:sldId id="350" r:id="rId35"/>
    <p:sldId id="388" r:id="rId36"/>
    <p:sldId id="398" r:id="rId37"/>
    <p:sldId id="362" r:id="rId38"/>
    <p:sldId id="399" r:id="rId39"/>
    <p:sldId id="342" r:id="rId40"/>
    <p:sldId id="371" r:id="rId41"/>
    <p:sldId id="343" r:id="rId4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Ehrenhofer" initials="JE" lastIdx="2" clrIdx="0">
    <p:extLst>
      <p:ext uri="{19B8F6BF-5375-455C-9EA6-DF929625EA0E}">
        <p15:presenceInfo xmlns:p15="http://schemas.microsoft.com/office/powerpoint/2012/main" userId="473062b43ff0ad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1AA3D8"/>
    <a:srgbClr val="E8D8BA"/>
    <a:srgbClr val="1EA185"/>
    <a:srgbClr val="F84836"/>
    <a:srgbClr val="9AC3E8"/>
    <a:srgbClr val="FDE7FB"/>
    <a:srgbClr val="FFD966"/>
    <a:srgbClr val="FBCFF7"/>
    <a:srgbClr val="183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7550C4-EAF9-429A-B3CF-5B6F995DC7AF}" v="708" dt="2019-02-16T21:09:25.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varScale="1">
        <p:scale>
          <a:sx n="43" d="100"/>
          <a:sy n="43" d="100"/>
        </p:scale>
        <p:origin x="3198" y="12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Ehrenhofer" userId="473062b43ff0ad33" providerId="LiveId" clId="{FE7550C4-EAF9-429A-B3CF-5B6F995DC7AF}"/>
    <pc:docChg chg="undo custSel addSld delSld modSld sldOrd">
      <pc:chgData name="Justin Ehrenhofer" userId="473062b43ff0ad33" providerId="LiveId" clId="{FE7550C4-EAF9-429A-B3CF-5B6F995DC7AF}" dt="2019-02-17T19:15:47.210" v="2332" actId="478"/>
      <pc:docMkLst>
        <pc:docMk/>
      </pc:docMkLst>
      <pc:sldChg chg="addSp delSp modSp">
        <pc:chgData name="Justin Ehrenhofer" userId="473062b43ff0ad33" providerId="LiveId" clId="{FE7550C4-EAF9-429A-B3CF-5B6F995DC7AF}" dt="2019-02-02T15:44:57.152" v="2282" actId="1076"/>
        <pc:sldMkLst>
          <pc:docMk/>
          <pc:sldMk cId="1374766987" sldId="256"/>
        </pc:sldMkLst>
        <pc:spChg chg="del">
          <ac:chgData name="Justin Ehrenhofer" userId="473062b43ff0ad33" providerId="LiveId" clId="{FE7550C4-EAF9-429A-B3CF-5B6F995DC7AF}" dt="2019-02-02T14:55:56.035" v="2085" actId="478"/>
          <ac:spMkLst>
            <pc:docMk/>
            <pc:sldMk cId="1374766987" sldId="256"/>
            <ac:spMk id="6" creationId="{00000000-0000-0000-0000-000000000000}"/>
          </ac:spMkLst>
        </pc:spChg>
        <pc:spChg chg="del">
          <ac:chgData name="Justin Ehrenhofer" userId="473062b43ff0ad33" providerId="LiveId" clId="{FE7550C4-EAF9-429A-B3CF-5B6F995DC7AF}" dt="2019-02-02T14:55:56.035" v="2085" actId="478"/>
          <ac:spMkLst>
            <pc:docMk/>
            <pc:sldMk cId="1374766987" sldId="256"/>
            <ac:spMk id="8" creationId="{00000000-0000-0000-0000-000000000000}"/>
          </ac:spMkLst>
        </pc:spChg>
        <pc:spChg chg="add mod">
          <ac:chgData name="Justin Ehrenhofer" userId="473062b43ff0ad33" providerId="LiveId" clId="{FE7550C4-EAF9-429A-B3CF-5B6F995DC7AF}" dt="2019-02-02T15:44:46.671" v="2280" actId="2711"/>
          <ac:spMkLst>
            <pc:docMk/>
            <pc:sldMk cId="1374766987" sldId="256"/>
            <ac:spMk id="9" creationId="{19F54516-08AB-425E-8228-1F53F395CEF4}"/>
          </ac:spMkLst>
        </pc:spChg>
        <pc:spChg chg="add mod">
          <ac:chgData name="Justin Ehrenhofer" userId="473062b43ff0ad33" providerId="LiveId" clId="{FE7550C4-EAF9-429A-B3CF-5B6F995DC7AF}" dt="2019-02-02T15:44:57.152" v="2282" actId="1076"/>
          <ac:spMkLst>
            <pc:docMk/>
            <pc:sldMk cId="1374766987" sldId="256"/>
            <ac:spMk id="11" creationId="{91AE5C82-2E93-4485-8531-CD06DE8E3CFD}"/>
          </ac:spMkLst>
        </pc:spChg>
        <pc:spChg chg="add mod">
          <ac:chgData name="Justin Ehrenhofer" userId="473062b43ff0ad33" providerId="LiveId" clId="{FE7550C4-EAF9-429A-B3CF-5B6F995DC7AF}" dt="2019-02-02T15:44:46.671" v="2280" actId="2711"/>
          <ac:spMkLst>
            <pc:docMk/>
            <pc:sldMk cId="1374766987" sldId="256"/>
            <ac:spMk id="12" creationId="{8756B88B-9C19-4926-B6C9-F04571B95B88}"/>
          </ac:spMkLst>
        </pc:spChg>
        <pc:spChg chg="add mod">
          <ac:chgData name="Justin Ehrenhofer" userId="473062b43ff0ad33" providerId="LiveId" clId="{FE7550C4-EAF9-429A-B3CF-5B6F995DC7AF}" dt="2019-02-02T15:44:46.671" v="2280" actId="2711"/>
          <ac:spMkLst>
            <pc:docMk/>
            <pc:sldMk cId="1374766987" sldId="256"/>
            <ac:spMk id="13" creationId="{9AFDF78C-8871-4466-86F6-22895B7954CE}"/>
          </ac:spMkLst>
        </pc:spChg>
        <pc:spChg chg="add mod">
          <ac:chgData name="Justin Ehrenhofer" userId="473062b43ff0ad33" providerId="LiveId" clId="{FE7550C4-EAF9-429A-B3CF-5B6F995DC7AF}" dt="2019-02-02T15:44:21.144" v="2279" actId="1038"/>
          <ac:spMkLst>
            <pc:docMk/>
            <pc:sldMk cId="1374766987" sldId="256"/>
            <ac:spMk id="16" creationId="{D1DFD0F9-1C5E-426B-811F-192D2A859E7E}"/>
          </ac:spMkLst>
        </pc:spChg>
        <pc:picChg chg="add mod">
          <ac:chgData name="Justin Ehrenhofer" userId="473062b43ff0ad33" providerId="LiveId" clId="{FE7550C4-EAF9-429A-B3CF-5B6F995DC7AF}" dt="2019-02-02T15:30:53.062" v="2197" actId="1076"/>
          <ac:picMkLst>
            <pc:docMk/>
            <pc:sldMk cId="1374766987" sldId="256"/>
            <ac:picMk id="3" creationId="{AD8C5C0E-4CD2-4728-B73B-3A73792B987A}"/>
          </ac:picMkLst>
        </pc:picChg>
        <pc:picChg chg="add mod">
          <ac:chgData name="Justin Ehrenhofer" userId="473062b43ff0ad33" providerId="LiveId" clId="{FE7550C4-EAF9-429A-B3CF-5B6F995DC7AF}" dt="2019-02-02T15:01:51.606" v="2098" actId="1076"/>
          <ac:picMkLst>
            <pc:docMk/>
            <pc:sldMk cId="1374766987" sldId="256"/>
            <ac:picMk id="5" creationId="{145313F2-6BB0-4B57-AE5A-432A0DB3024C}"/>
          </ac:picMkLst>
        </pc:picChg>
        <pc:picChg chg="del mod">
          <ac:chgData name="Justin Ehrenhofer" userId="473062b43ff0ad33" providerId="LiveId" clId="{FE7550C4-EAF9-429A-B3CF-5B6F995DC7AF}" dt="2019-02-02T15:01:40.690" v="2096" actId="478"/>
          <ac:picMkLst>
            <pc:docMk/>
            <pc:sldMk cId="1374766987" sldId="256"/>
            <ac:picMk id="7" creationId="{00000000-0000-0000-0000-000000000000}"/>
          </ac:picMkLst>
        </pc:picChg>
        <pc:picChg chg="add mod modCrop">
          <ac:chgData name="Justin Ehrenhofer" userId="473062b43ff0ad33" providerId="LiveId" clId="{FE7550C4-EAF9-429A-B3CF-5B6F995DC7AF}" dt="2019-02-02T15:44:21.144" v="2279" actId="1038"/>
          <ac:picMkLst>
            <pc:docMk/>
            <pc:sldMk cId="1374766987" sldId="256"/>
            <ac:picMk id="14" creationId="{54DC6D02-E928-4387-B249-3F0DE2B5613F}"/>
          </ac:picMkLst>
        </pc:picChg>
        <pc:picChg chg="del">
          <ac:chgData name="Justin Ehrenhofer" userId="473062b43ff0ad33" providerId="LiveId" clId="{FE7550C4-EAF9-429A-B3CF-5B6F995DC7AF}" dt="2019-02-02T14:55:44.634" v="2083" actId="478"/>
          <ac:picMkLst>
            <pc:docMk/>
            <pc:sldMk cId="1374766987" sldId="256"/>
            <ac:picMk id="1026" creationId="{00000000-0000-0000-0000-000000000000}"/>
          </ac:picMkLst>
        </pc:picChg>
      </pc:sldChg>
      <pc:sldChg chg="modSp">
        <pc:chgData name="Justin Ehrenhofer" userId="473062b43ff0ad33" providerId="LiveId" clId="{FE7550C4-EAF9-429A-B3CF-5B6F995DC7AF}" dt="2019-02-01T17:14:14.733" v="294" actId="20577"/>
        <pc:sldMkLst>
          <pc:docMk/>
          <pc:sldMk cId="3132634129" sldId="271"/>
        </pc:sldMkLst>
        <pc:spChg chg="mod">
          <ac:chgData name="Justin Ehrenhofer" userId="473062b43ff0ad33" providerId="LiveId" clId="{FE7550C4-EAF9-429A-B3CF-5B6F995DC7AF}" dt="2019-02-01T17:14:14.733" v="294" actId="20577"/>
          <ac:spMkLst>
            <pc:docMk/>
            <pc:sldMk cId="3132634129" sldId="271"/>
            <ac:spMk id="72" creationId="{00000000-0000-0000-0000-000000000000}"/>
          </ac:spMkLst>
        </pc:spChg>
      </pc:sldChg>
      <pc:sldChg chg="addSp delSp modSp delAnim modAnim modNotesTx">
        <pc:chgData name="Justin Ehrenhofer" userId="473062b43ff0ad33" providerId="LiveId" clId="{FE7550C4-EAF9-429A-B3CF-5B6F995DC7AF}" dt="2019-02-17T19:15:47.210" v="2332" actId="478"/>
        <pc:sldMkLst>
          <pc:docMk/>
          <pc:sldMk cId="1126924802" sldId="276"/>
        </pc:sldMkLst>
        <pc:spChg chg="add mod ord">
          <ac:chgData name="Justin Ehrenhofer" userId="473062b43ff0ad33" providerId="LiveId" clId="{FE7550C4-EAF9-429A-B3CF-5B6F995DC7AF}" dt="2019-02-01T17:50:08.812" v="879" actId="1076"/>
          <ac:spMkLst>
            <pc:docMk/>
            <pc:sldMk cId="1126924802" sldId="276"/>
            <ac:spMk id="2" creationId="{0EAC0952-237D-48D1-BF18-21688862DB83}"/>
          </ac:spMkLst>
        </pc:spChg>
        <pc:spChg chg="add mod">
          <ac:chgData name="Justin Ehrenhofer" userId="473062b43ff0ad33" providerId="LiveId" clId="{FE7550C4-EAF9-429A-B3CF-5B6F995DC7AF}" dt="2019-02-01T18:11:55.058" v="1097" actId="164"/>
          <ac:spMkLst>
            <pc:docMk/>
            <pc:sldMk cId="1126924802" sldId="276"/>
            <ac:spMk id="3" creationId="{8827BDD1-4A16-4543-842A-F6037126E10C}"/>
          </ac:spMkLst>
        </pc:spChg>
        <pc:spChg chg="add mod ord">
          <ac:chgData name="Justin Ehrenhofer" userId="473062b43ff0ad33" providerId="LiveId" clId="{FE7550C4-EAF9-429A-B3CF-5B6F995DC7AF}" dt="2019-02-01T17:53:15.768" v="973" actId="207"/>
          <ac:spMkLst>
            <pc:docMk/>
            <pc:sldMk cId="1126924802" sldId="276"/>
            <ac:spMk id="20" creationId="{DB499B19-C92E-4C80-BCA3-9B337D36E969}"/>
          </ac:spMkLst>
        </pc:spChg>
        <pc:spChg chg="add mod ord">
          <ac:chgData name="Justin Ehrenhofer" userId="473062b43ff0ad33" providerId="LiveId" clId="{FE7550C4-EAF9-429A-B3CF-5B6F995DC7AF}" dt="2019-02-01T18:01:07.144" v="1067" actId="167"/>
          <ac:spMkLst>
            <pc:docMk/>
            <pc:sldMk cId="1126924802" sldId="276"/>
            <ac:spMk id="21" creationId="{77308478-0572-490E-9467-D08F06912C5A}"/>
          </ac:spMkLst>
        </pc:spChg>
        <pc:spChg chg="add del mod ord">
          <ac:chgData name="Justin Ehrenhofer" userId="473062b43ff0ad33" providerId="LiveId" clId="{FE7550C4-EAF9-429A-B3CF-5B6F995DC7AF}" dt="2019-02-17T19:15:47.210" v="2332" actId="478"/>
          <ac:spMkLst>
            <pc:docMk/>
            <pc:sldMk cId="1126924802" sldId="276"/>
            <ac:spMk id="22" creationId="{2ED22D04-7D1C-487A-8103-7EC785B90141}"/>
          </ac:spMkLst>
        </pc:spChg>
        <pc:spChg chg="add mod">
          <ac:chgData name="Justin Ehrenhofer" userId="473062b43ff0ad33" providerId="LiveId" clId="{FE7550C4-EAF9-429A-B3CF-5B6F995DC7AF}" dt="2019-02-01T17:37:41.390" v="576" actId="1035"/>
          <ac:spMkLst>
            <pc:docMk/>
            <pc:sldMk cId="1126924802" sldId="276"/>
            <ac:spMk id="23" creationId="{3258509D-AE9F-46CB-99AD-4E61F087487B}"/>
          </ac:spMkLst>
        </pc:spChg>
        <pc:spChg chg="del mod">
          <ac:chgData name="Justin Ehrenhofer" userId="473062b43ff0ad33" providerId="LiveId" clId="{FE7550C4-EAF9-429A-B3CF-5B6F995DC7AF}" dt="2019-02-01T17:58:54.646" v="1060" actId="478"/>
          <ac:spMkLst>
            <pc:docMk/>
            <pc:sldMk cId="1126924802" sldId="276"/>
            <ac:spMk id="24" creationId="{00000000-0000-0000-0000-000000000000}"/>
          </ac:spMkLst>
        </pc:spChg>
        <pc:spChg chg="del mod">
          <ac:chgData name="Justin Ehrenhofer" userId="473062b43ff0ad33" providerId="LiveId" clId="{FE7550C4-EAF9-429A-B3CF-5B6F995DC7AF}" dt="2019-02-01T17:58:54.646" v="1060" actId="478"/>
          <ac:spMkLst>
            <pc:docMk/>
            <pc:sldMk cId="1126924802" sldId="276"/>
            <ac:spMk id="25" creationId="{00000000-0000-0000-0000-000000000000}"/>
          </ac:spMkLst>
        </pc:spChg>
        <pc:spChg chg="del mod">
          <ac:chgData name="Justin Ehrenhofer" userId="473062b43ff0ad33" providerId="LiveId" clId="{FE7550C4-EAF9-429A-B3CF-5B6F995DC7AF}" dt="2019-02-01T17:45:55.521" v="817" actId="478"/>
          <ac:spMkLst>
            <pc:docMk/>
            <pc:sldMk cId="1126924802" sldId="276"/>
            <ac:spMk id="26" creationId="{00000000-0000-0000-0000-000000000000}"/>
          </ac:spMkLst>
        </pc:spChg>
        <pc:spChg chg="mod">
          <ac:chgData name="Justin Ehrenhofer" userId="473062b43ff0ad33" providerId="LiveId" clId="{FE7550C4-EAF9-429A-B3CF-5B6F995DC7AF}" dt="2019-02-01T18:11:25.954" v="1095" actId="164"/>
          <ac:spMkLst>
            <pc:docMk/>
            <pc:sldMk cId="1126924802" sldId="276"/>
            <ac:spMk id="27" creationId="{00000000-0000-0000-0000-000000000000}"/>
          </ac:spMkLst>
        </pc:spChg>
        <pc:spChg chg="del mod">
          <ac:chgData name="Justin Ehrenhofer" userId="473062b43ff0ad33" providerId="LiveId" clId="{FE7550C4-EAF9-429A-B3CF-5B6F995DC7AF}" dt="2019-02-01T17:45:55.521" v="817" actId="478"/>
          <ac:spMkLst>
            <pc:docMk/>
            <pc:sldMk cId="1126924802" sldId="276"/>
            <ac:spMk id="28" creationId="{00000000-0000-0000-0000-000000000000}"/>
          </ac:spMkLst>
        </pc:spChg>
        <pc:spChg chg="del mod">
          <ac:chgData name="Justin Ehrenhofer" userId="473062b43ff0ad33" providerId="LiveId" clId="{FE7550C4-EAF9-429A-B3CF-5B6F995DC7AF}" dt="2019-02-01T17:45:55.521" v="817" actId="478"/>
          <ac:spMkLst>
            <pc:docMk/>
            <pc:sldMk cId="1126924802" sldId="276"/>
            <ac:spMk id="29" creationId="{00000000-0000-0000-0000-000000000000}"/>
          </ac:spMkLst>
        </pc:spChg>
        <pc:spChg chg="del mod">
          <ac:chgData name="Justin Ehrenhofer" userId="473062b43ff0ad33" providerId="LiveId" clId="{FE7550C4-EAF9-429A-B3CF-5B6F995DC7AF}" dt="2019-02-01T17:58:54.646" v="1060" actId="478"/>
          <ac:spMkLst>
            <pc:docMk/>
            <pc:sldMk cId="1126924802" sldId="276"/>
            <ac:spMk id="30" creationId="{00000000-0000-0000-0000-000000000000}"/>
          </ac:spMkLst>
        </pc:spChg>
        <pc:spChg chg="del mod">
          <ac:chgData name="Justin Ehrenhofer" userId="473062b43ff0ad33" providerId="LiveId" clId="{FE7550C4-EAF9-429A-B3CF-5B6F995DC7AF}" dt="2019-02-01T17:58:54.646" v="1060" actId="478"/>
          <ac:spMkLst>
            <pc:docMk/>
            <pc:sldMk cId="1126924802" sldId="276"/>
            <ac:spMk id="31" creationId="{00000000-0000-0000-0000-000000000000}"/>
          </ac:spMkLst>
        </pc:spChg>
        <pc:spChg chg="add mod">
          <ac:chgData name="Justin Ehrenhofer" userId="473062b43ff0ad33" providerId="LiveId" clId="{FE7550C4-EAF9-429A-B3CF-5B6F995DC7AF}" dt="2019-02-01T20:29:10.843" v="1868" actId="20577"/>
          <ac:spMkLst>
            <pc:docMk/>
            <pc:sldMk cId="1126924802" sldId="276"/>
            <ac:spMk id="32" creationId="{18FB014E-E2D6-4891-9BEB-336BD8B8F7D9}"/>
          </ac:spMkLst>
        </pc:spChg>
        <pc:spChg chg="del">
          <ac:chgData name="Justin Ehrenhofer" userId="473062b43ff0ad33" providerId="LiveId" clId="{FE7550C4-EAF9-429A-B3CF-5B6F995DC7AF}" dt="2019-02-01T17:34:41.781" v="466" actId="478"/>
          <ac:spMkLst>
            <pc:docMk/>
            <pc:sldMk cId="1126924802" sldId="276"/>
            <ac:spMk id="33" creationId="{00000000-0000-0000-0000-000000000000}"/>
          </ac:spMkLst>
        </pc:spChg>
        <pc:spChg chg="del mod">
          <ac:chgData name="Justin Ehrenhofer" userId="473062b43ff0ad33" providerId="LiveId" clId="{FE7550C4-EAF9-429A-B3CF-5B6F995DC7AF}" dt="2019-02-01T17:58:54.646" v="1060" actId="478"/>
          <ac:spMkLst>
            <pc:docMk/>
            <pc:sldMk cId="1126924802" sldId="276"/>
            <ac:spMk id="34" creationId="{00000000-0000-0000-0000-000000000000}"/>
          </ac:spMkLst>
        </pc:spChg>
        <pc:spChg chg="add mod">
          <ac:chgData name="Justin Ehrenhofer" userId="473062b43ff0ad33" providerId="LiveId" clId="{FE7550C4-EAF9-429A-B3CF-5B6F995DC7AF}" dt="2019-02-01T17:43:20.261" v="681" actId="1076"/>
          <ac:spMkLst>
            <pc:docMk/>
            <pc:sldMk cId="1126924802" sldId="276"/>
            <ac:spMk id="35" creationId="{C6072EEF-0B8F-4092-A7AB-8B11E3A87495}"/>
          </ac:spMkLst>
        </pc:spChg>
        <pc:spChg chg="del">
          <ac:chgData name="Justin Ehrenhofer" userId="473062b43ff0ad33" providerId="LiveId" clId="{FE7550C4-EAF9-429A-B3CF-5B6F995DC7AF}" dt="2019-02-01T17:34:41.781" v="466" actId="478"/>
          <ac:spMkLst>
            <pc:docMk/>
            <pc:sldMk cId="1126924802" sldId="276"/>
            <ac:spMk id="36" creationId="{00000000-0000-0000-0000-000000000000}"/>
          </ac:spMkLst>
        </pc:spChg>
        <pc:spChg chg="del">
          <ac:chgData name="Justin Ehrenhofer" userId="473062b43ff0ad33" providerId="LiveId" clId="{FE7550C4-EAF9-429A-B3CF-5B6F995DC7AF}" dt="2019-02-01T17:34:41.781" v="466" actId="478"/>
          <ac:spMkLst>
            <pc:docMk/>
            <pc:sldMk cId="1126924802" sldId="276"/>
            <ac:spMk id="37" creationId="{00000000-0000-0000-0000-000000000000}"/>
          </ac:spMkLst>
        </pc:spChg>
        <pc:spChg chg="del">
          <ac:chgData name="Justin Ehrenhofer" userId="473062b43ff0ad33" providerId="LiveId" clId="{FE7550C4-EAF9-429A-B3CF-5B6F995DC7AF}" dt="2019-02-01T17:34:41.781" v="466" actId="478"/>
          <ac:spMkLst>
            <pc:docMk/>
            <pc:sldMk cId="1126924802" sldId="276"/>
            <ac:spMk id="38" creationId="{00000000-0000-0000-0000-000000000000}"/>
          </ac:spMkLst>
        </pc:spChg>
        <pc:spChg chg="del mod">
          <ac:chgData name="Justin Ehrenhofer" userId="473062b43ff0ad33" providerId="LiveId" clId="{FE7550C4-EAF9-429A-B3CF-5B6F995DC7AF}" dt="2019-02-01T17:58:54.646" v="1060" actId="478"/>
          <ac:spMkLst>
            <pc:docMk/>
            <pc:sldMk cId="1126924802" sldId="276"/>
            <ac:spMk id="39" creationId="{00000000-0000-0000-0000-000000000000}"/>
          </ac:spMkLst>
        </pc:spChg>
        <pc:spChg chg="add mod ord">
          <ac:chgData name="Justin Ehrenhofer" userId="473062b43ff0ad33" providerId="LiveId" clId="{FE7550C4-EAF9-429A-B3CF-5B6F995DC7AF}" dt="2019-02-16T21:12:08.765" v="2331" actId="1076"/>
          <ac:spMkLst>
            <pc:docMk/>
            <pc:sldMk cId="1126924802" sldId="276"/>
            <ac:spMk id="40" creationId="{5185673B-7BED-4046-B9C4-31094CDA6B20}"/>
          </ac:spMkLst>
        </pc:spChg>
        <pc:spChg chg="del">
          <ac:chgData name="Justin Ehrenhofer" userId="473062b43ff0ad33" providerId="LiveId" clId="{FE7550C4-EAF9-429A-B3CF-5B6F995DC7AF}" dt="2019-02-01T17:34:41.781" v="466" actId="478"/>
          <ac:spMkLst>
            <pc:docMk/>
            <pc:sldMk cId="1126924802" sldId="276"/>
            <ac:spMk id="41" creationId="{00000000-0000-0000-0000-000000000000}"/>
          </ac:spMkLst>
        </pc:spChg>
        <pc:spChg chg="del">
          <ac:chgData name="Justin Ehrenhofer" userId="473062b43ff0ad33" providerId="LiveId" clId="{FE7550C4-EAF9-429A-B3CF-5B6F995DC7AF}" dt="2019-02-01T17:34:36.084" v="465" actId="478"/>
          <ac:spMkLst>
            <pc:docMk/>
            <pc:sldMk cId="1126924802" sldId="276"/>
            <ac:spMk id="42" creationId="{00000000-0000-0000-0000-000000000000}"/>
          </ac:spMkLst>
        </pc:spChg>
        <pc:spChg chg="add mod">
          <ac:chgData name="Justin Ehrenhofer" userId="473062b43ff0ad33" providerId="LiveId" clId="{FE7550C4-EAF9-429A-B3CF-5B6F995DC7AF}" dt="2019-02-01T18:10:36.786" v="1091" actId="20577"/>
          <ac:spMkLst>
            <pc:docMk/>
            <pc:sldMk cId="1126924802" sldId="276"/>
            <ac:spMk id="43" creationId="{404E99AE-2089-46FF-AE53-F52EC3F2650B}"/>
          </ac:spMkLst>
        </pc:spChg>
        <pc:spChg chg="add mod">
          <ac:chgData name="Justin Ehrenhofer" userId="473062b43ff0ad33" providerId="LiveId" clId="{FE7550C4-EAF9-429A-B3CF-5B6F995DC7AF}" dt="2019-02-01T18:10:39.694" v="1094" actId="20577"/>
          <ac:spMkLst>
            <pc:docMk/>
            <pc:sldMk cId="1126924802" sldId="276"/>
            <ac:spMk id="44" creationId="{0D278221-71CD-4549-83A0-0F060AD52A65}"/>
          </ac:spMkLst>
        </pc:spChg>
        <pc:spChg chg="add mod">
          <ac:chgData name="Justin Ehrenhofer" userId="473062b43ff0ad33" providerId="LiveId" clId="{FE7550C4-EAF9-429A-B3CF-5B6F995DC7AF}" dt="2019-02-01T18:11:25.954" v="1095" actId="164"/>
          <ac:spMkLst>
            <pc:docMk/>
            <pc:sldMk cId="1126924802" sldId="276"/>
            <ac:spMk id="45" creationId="{691383AF-908A-4932-B455-25CD4F2D4D2B}"/>
          </ac:spMkLst>
        </pc:spChg>
        <pc:spChg chg="add mod">
          <ac:chgData name="Justin Ehrenhofer" userId="473062b43ff0ad33" providerId="LiveId" clId="{FE7550C4-EAF9-429A-B3CF-5B6F995DC7AF}" dt="2019-02-01T18:11:25.954" v="1095" actId="164"/>
          <ac:spMkLst>
            <pc:docMk/>
            <pc:sldMk cId="1126924802" sldId="276"/>
            <ac:spMk id="46" creationId="{57830D7E-A48B-4AE9-BB2B-92E346E42B74}"/>
          </ac:spMkLst>
        </pc:spChg>
        <pc:spChg chg="add mod">
          <ac:chgData name="Justin Ehrenhofer" userId="473062b43ff0ad33" providerId="LiveId" clId="{FE7550C4-EAF9-429A-B3CF-5B6F995DC7AF}" dt="2019-02-01T18:11:25.954" v="1095" actId="164"/>
          <ac:spMkLst>
            <pc:docMk/>
            <pc:sldMk cId="1126924802" sldId="276"/>
            <ac:spMk id="47" creationId="{6D30E1B5-353D-4477-B025-1750381826F6}"/>
          </ac:spMkLst>
        </pc:spChg>
        <pc:spChg chg="add mod">
          <ac:chgData name="Justin Ehrenhofer" userId="473062b43ff0ad33" providerId="LiveId" clId="{FE7550C4-EAF9-429A-B3CF-5B6F995DC7AF}" dt="2019-02-01T18:11:25.954" v="1095" actId="164"/>
          <ac:spMkLst>
            <pc:docMk/>
            <pc:sldMk cId="1126924802" sldId="276"/>
            <ac:spMk id="48" creationId="{31382A5A-44E8-499C-B96C-26169984683A}"/>
          </ac:spMkLst>
        </pc:spChg>
        <pc:spChg chg="add mod">
          <ac:chgData name="Justin Ehrenhofer" userId="473062b43ff0ad33" providerId="LiveId" clId="{FE7550C4-EAF9-429A-B3CF-5B6F995DC7AF}" dt="2019-02-01T18:11:25.954" v="1095" actId="164"/>
          <ac:spMkLst>
            <pc:docMk/>
            <pc:sldMk cId="1126924802" sldId="276"/>
            <ac:spMk id="49" creationId="{E6C77B0E-36D8-4AB1-BED3-6A798479DDBF}"/>
          </ac:spMkLst>
        </pc:spChg>
        <pc:spChg chg="add mod">
          <ac:chgData name="Justin Ehrenhofer" userId="473062b43ff0ad33" providerId="LiveId" clId="{FE7550C4-EAF9-429A-B3CF-5B6F995DC7AF}" dt="2019-02-01T18:11:25.954" v="1095" actId="164"/>
          <ac:spMkLst>
            <pc:docMk/>
            <pc:sldMk cId="1126924802" sldId="276"/>
            <ac:spMk id="50" creationId="{010F79B4-37F7-4566-AA48-B62A4DC3DB5B}"/>
          </ac:spMkLst>
        </pc:spChg>
        <pc:spChg chg="add mod">
          <ac:chgData name="Justin Ehrenhofer" userId="473062b43ff0ad33" providerId="LiveId" clId="{FE7550C4-EAF9-429A-B3CF-5B6F995DC7AF}" dt="2019-02-01T18:11:25.954" v="1095" actId="164"/>
          <ac:spMkLst>
            <pc:docMk/>
            <pc:sldMk cId="1126924802" sldId="276"/>
            <ac:spMk id="51" creationId="{69F31AA2-AEA1-4950-98A9-4A0A8BFFA378}"/>
          </ac:spMkLst>
        </pc:spChg>
        <pc:spChg chg="add mod">
          <ac:chgData name="Justin Ehrenhofer" userId="473062b43ff0ad33" providerId="LiveId" clId="{FE7550C4-EAF9-429A-B3CF-5B6F995DC7AF}" dt="2019-02-01T18:11:25.954" v="1095" actId="164"/>
          <ac:spMkLst>
            <pc:docMk/>
            <pc:sldMk cId="1126924802" sldId="276"/>
            <ac:spMk id="52" creationId="{602A479C-AD58-4144-9DEA-059B7F9CBF65}"/>
          </ac:spMkLst>
        </pc:spChg>
        <pc:spChg chg="add mod">
          <ac:chgData name="Justin Ehrenhofer" userId="473062b43ff0ad33" providerId="LiveId" clId="{FE7550C4-EAF9-429A-B3CF-5B6F995DC7AF}" dt="2019-02-01T18:11:25.954" v="1095" actId="164"/>
          <ac:spMkLst>
            <pc:docMk/>
            <pc:sldMk cId="1126924802" sldId="276"/>
            <ac:spMk id="53" creationId="{B3A36A59-C1DB-4D9E-827F-E25BA665A102}"/>
          </ac:spMkLst>
        </pc:spChg>
        <pc:spChg chg="add mod">
          <ac:chgData name="Justin Ehrenhofer" userId="473062b43ff0ad33" providerId="LiveId" clId="{FE7550C4-EAF9-429A-B3CF-5B6F995DC7AF}" dt="2019-02-01T18:11:25.954" v="1095" actId="164"/>
          <ac:spMkLst>
            <pc:docMk/>
            <pc:sldMk cId="1126924802" sldId="276"/>
            <ac:spMk id="54" creationId="{49AB5F98-8417-4DA8-AA97-DB9FF172AA7E}"/>
          </ac:spMkLst>
        </pc:spChg>
        <pc:spChg chg="add del mod">
          <ac:chgData name="Justin Ehrenhofer" userId="473062b43ff0ad33" providerId="LiveId" clId="{FE7550C4-EAF9-429A-B3CF-5B6F995DC7AF}" dt="2019-02-01T17:51:28.091" v="939" actId="478"/>
          <ac:spMkLst>
            <pc:docMk/>
            <pc:sldMk cId="1126924802" sldId="276"/>
            <ac:spMk id="55" creationId="{77EAE468-DD67-4471-9367-6690D5C83FCF}"/>
          </ac:spMkLst>
        </pc:spChg>
        <pc:spChg chg="add del mod">
          <ac:chgData name="Justin Ehrenhofer" userId="473062b43ff0ad33" providerId="LiveId" clId="{FE7550C4-EAF9-429A-B3CF-5B6F995DC7AF}" dt="2019-02-01T17:51:28.091" v="939" actId="478"/>
          <ac:spMkLst>
            <pc:docMk/>
            <pc:sldMk cId="1126924802" sldId="276"/>
            <ac:spMk id="56" creationId="{B070FED3-7BC0-4FCF-989D-06C0353C6A20}"/>
          </ac:spMkLst>
        </pc:spChg>
        <pc:spChg chg="add del mod">
          <ac:chgData name="Justin Ehrenhofer" userId="473062b43ff0ad33" providerId="LiveId" clId="{FE7550C4-EAF9-429A-B3CF-5B6F995DC7AF}" dt="2019-02-01T17:51:28.091" v="939" actId="478"/>
          <ac:spMkLst>
            <pc:docMk/>
            <pc:sldMk cId="1126924802" sldId="276"/>
            <ac:spMk id="57" creationId="{827E0E7E-E7BB-4F89-B1A1-76F5F14C2BEF}"/>
          </ac:spMkLst>
        </pc:spChg>
        <pc:spChg chg="add del mod">
          <ac:chgData name="Justin Ehrenhofer" userId="473062b43ff0ad33" providerId="LiveId" clId="{FE7550C4-EAF9-429A-B3CF-5B6F995DC7AF}" dt="2019-02-01T17:51:28.091" v="939" actId="478"/>
          <ac:spMkLst>
            <pc:docMk/>
            <pc:sldMk cId="1126924802" sldId="276"/>
            <ac:spMk id="58" creationId="{B26130F6-D6D8-4520-877E-18EFEA521D59}"/>
          </ac:spMkLst>
        </pc:spChg>
        <pc:spChg chg="add del mod">
          <ac:chgData name="Justin Ehrenhofer" userId="473062b43ff0ad33" providerId="LiveId" clId="{FE7550C4-EAF9-429A-B3CF-5B6F995DC7AF}" dt="2019-02-01T17:51:28.091" v="939" actId="478"/>
          <ac:spMkLst>
            <pc:docMk/>
            <pc:sldMk cId="1126924802" sldId="276"/>
            <ac:spMk id="59" creationId="{53F8A011-BE85-4B66-8D50-5F81BA49CC20}"/>
          </ac:spMkLst>
        </pc:spChg>
        <pc:spChg chg="add del mod">
          <ac:chgData name="Justin Ehrenhofer" userId="473062b43ff0ad33" providerId="LiveId" clId="{FE7550C4-EAF9-429A-B3CF-5B6F995DC7AF}" dt="2019-02-01T17:51:28.091" v="939" actId="478"/>
          <ac:spMkLst>
            <pc:docMk/>
            <pc:sldMk cId="1126924802" sldId="276"/>
            <ac:spMk id="60" creationId="{197F3CB9-CF62-42D6-A88B-8690E8A62421}"/>
          </ac:spMkLst>
        </pc:spChg>
        <pc:spChg chg="add del mod">
          <ac:chgData name="Justin Ehrenhofer" userId="473062b43ff0ad33" providerId="LiveId" clId="{FE7550C4-EAF9-429A-B3CF-5B6F995DC7AF}" dt="2019-02-01T17:51:28.091" v="939" actId="478"/>
          <ac:spMkLst>
            <pc:docMk/>
            <pc:sldMk cId="1126924802" sldId="276"/>
            <ac:spMk id="61" creationId="{3CD13B4E-EB0D-4545-AC0C-693303194D64}"/>
          </ac:spMkLst>
        </pc:spChg>
        <pc:spChg chg="add del mod">
          <ac:chgData name="Justin Ehrenhofer" userId="473062b43ff0ad33" providerId="LiveId" clId="{FE7550C4-EAF9-429A-B3CF-5B6F995DC7AF}" dt="2019-02-01T17:51:28.091" v="939" actId="478"/>
          <ac:spMkLst>
            <pc:docMk/>
            <pc:sldMk cId="1126924802" sldId="276"/>
            <ac:spMk id="62" creationId="{A3F450EB-8B66-40F2-BDD0-A81DB945AF2A}"/>
          </ac:spMkLst>
        </pc:spChg>
        <pc:spChg chg="add del mod">
          <ac:chgData name="Justin Ehrenhofer" userId="473062b43ff0ad33" providerId="LiveId" clId="{FE7550C4-EAF9-429A-B3CF-5B6F995DC7AF}" dt="2019-02-01T17:51:28.091" v="939" actId="478"/>
          <ac:spMkLst>
            <pc:docMk/>
            <pc:sldMk cId="1126924802" sldId="276"/>
            <ac:spMk id="63" creationId="{F2242A8B-FD55-4218-894F-81EC9B8D908F}"/>
          </ac:spMkLst>
        </pc:spChg>
        <pc:spChg chg="add del mod">
          <ac:chgData name="Justin Ehrenhofer" userId="473062b43ff0ad33" providerId="LiveId" clId="{FE7550C4-EAF9-429A-B3CF-5B6F995DC7AF}" dt="2019-02-01T17:51:28.091" v="939" actId="478"/>
          <ac:spMkLst>
            <pc:docMk/>
            <pc:sldMk cId="1126924802" sldId="276"/>
            <ac:spMk id="64" creationId="{B448A441-C8E6-453D-A768-1C02ECB296F0}"/>
          </ac:spMkLst>
        </pc:spChg>
        <pc:spChg chg="add del mod">
          <ac:chgData name="Justin Ehrenhofer" userId="473062b43ff0ad33" providerId="LiveId" clId="{FE7550C4-EAF9-429A-B3CF-5B6F995DC7AF}" dt="2019-02-01T17:51:28.091" v="939" actId="478"/>
          <ac:spMkLst>
            <pc:docMk/>
            <pc:sldMk cId="1126924802" sldId="276"/>
            <ac:spMk id="65" creationId="{9CAEB0F6-B5E5-4079-9ADA-4549BA27C0C6}"/>
          </ac:spMkLst>
        </pc:spChg>
        <pc:spChg chg="add mod">
          <ac:chgData name="Justin Ehrenhofer" userId="473062b43ff0ad33" providerId="LiveId" clId="{FE7550C4-EAF9-429A-B3CF-5B6F995DC7AF}" dt="2019-02-01T18:11:55.058" v="1097" actId="164"/>
          <ac:spMkLst>
            <pc:docMk/>
            <pc:sldMk cId="1126924802" sldId="276"/>
            <ac:spMk id="66" creationId="{0CB1A0B7-9E75-453E-92FC-090738AA2214}"/>
          </ac:spMkLst>
        </pc:spChg>
        <pc:spChg chg="add mod">
          <ac:chgData name="Justin Ehrenhofer" userId="473062b43ff0ad33" providerId="LiveId" clId="{FE7550C4-EAF9-429A-B3CF-5B6F995DC7AF}" dt="2019-02-01T18:11:55.058" v="1097" actId="164"/>
          <ac:spMkLst>
            <pc:docMk/>
            <pc:sldMk cId="1126924802" sldId="276"/>
            <ac:spMk id="67" creationId="{4E2B861C-BB14-4C8E-AB2B-971B02553990}"/>
          </ac:spMkLst>
        </pc:spChg>
        <pc:spChg chg="add mod">
          <ac:chgData name="Justin Ehrenhofer" userId="473062b43ff0ad33" providerId="LiveId" clId="{FE7550C4-EAF9-429A-B3CF-5B6F995DC7AF}" dt="2019-02-01T18:12:24.838" v="1100" actId="164"/>
          <ac:spMkLst>
            <pc:docMk/>
            <pc:sldMk cId="1126924802" sldId="276"/>
            <ac:spMk id="68" creationId="{75F1D9F7-FA7D-4DC6-B68A-463F22CDED81}"/>
          </ac:spMkLst>
        </pc:spChg>
        <pc:spChg chg="add mod">
          <ac:chgData name="Justin Ehrenhofer" userId="473062b43ff0ad33" providerId="LiveId" clId="{FE7550C4-EAF9-429A-B3CF-5B6F995DC7AF}" dt="2019-02-01T18:12:24.838" v="1100" actId="164"/>
          <ac:spMkLst>
            <pc:docMk/>
            <pc:sldMk cId="1126924802" sldId="276"/>
            <ac:spMk id="69" creationId="{73E83BDF-ADCE-4E43-87A7-258D2E81CABD}"/>
          </ac:spMkLst>
        </pc:spChg>
        <pc:spChg chg="add mod">
          <ac:chgData name="Justin Ehrenhofer" userId="473062b43ff0ad33" providerId="LiveId" clId="{FE7550C4-EAF9-429A-B3CF-5B6F995DC7AF}" dt="2019-02-01T18:12:50.227" v="1102" actId="164"/>
          <ac:spMkLst>
            <pc:docMk/>
            <pc:sldMk cId="1126924802" sldId="276"/>
            <ac:spMk id="70" creationId="{6053CBAE-C847-4665-9B35-B475D1BEFA47}"/>
          </ac:spMkLst>
        </pc:spChg>
        <pc:spChg chg="add mod">
          <ac:chgData name="Justin Ehrenhofer" userId="473062b43ff0ad33" providerId="LiveId" clId="{FE7550C4-EAF9-429A-B3CF-5B6F995DC7AF}" dt="2019-02-01T18:12:50.227" v="1102" actId="164"/>
          <ac:spMkLst>
            <pc:docMk/>
            <pc:sldMk cId="1126924802" sldId="276"/>
            <ac:spMk id="71" creationId="{9765DBF0-FAD0-4DB4-A8AA-2F2779D8CE17}"/>
          </ac:spMkLst>
        </pc:spChg>
        <pc:spChg chg="add mod">
          <ac:chgData name="Justin Ehrenhofer" userId="473062b43ff0ad33" providerId="LiveId" clId="{FE7550C4-EAF9-429A-B3CF-5B6F995DC7AF}" dt="2019-02-01T18:12:50.227" v="1102" actId="164"/>
          <ac:spMkLst>
            <pc:docMk/>
            <pc:sldMk cId="1126924802" sldId="276"/>
            <ac:spMk id="72" creationId="{4091D695-3641-4F9C-9F93-5C14BB4406C7}"/>
          </ac:spMkLst>
        </pc:spChg>
        <pc:spChg chg="add mod">
          <ac:chgData name="Justin Ehrenhofer" userId="473062b43ff0ad33" providerId="LiveId" clId="{FE7550C4-EAF9-429A-B3CF-5B6F995DC7AF}" dt="2019-02-01T18:12:24.838" v="1100" actId="164"/>
          <ac:spMkLst>
            <pc:docMk/>
            <pc:sldMk cId="1126924802" sldId="276"/>
            <ac:spMk id="73" creationId="{7E0BB684-4B01-45A3-8488-EF44965F1110}"/>
          </ac:spMkLst>
        </pc:spChg>
        <pc:spChg chg="add mod">
          <ac:chgData name="Justin Ehrenhofer" userId="473062b43ff0ad33" providerId="LiveId" clId="{FE7550C4-EAF9-429A-B3CF-5B6F995DC7AF}" dt="2019-02-01T18:12:24.838" v="1100" actId="164"/>
          <ac:spMkLst>
            <pc:docMk/>
            <pc:sldMk cId="1126924802" sldId="276"/>
            <ac:spMk id="74" creationId="{93203B54-C991-4F73-87C0-FF528F274393}"/>
          </ac:spMkLst>
        </pc:spChg>
        <pc:spChg chg="add mod">
          <ac:chgData name="Justin Ehrenhofer" userId="473062b43ff0ad33" providerId="LiveId" clId="{FE7550C4-EAF9-429A-B3CF-5B6F995DC7AF}" dt="2019-02-01T17:50:02.512" v="875" actId="1076"/>
          <ac:spMkLst>
            <pc:docMk/>
            <pc:sldMk cId="1126924802" sldId="276"/>
            <ac:spMk id="75" creationId="{259CF9BE-A0AA-414A-B3DA-5E2727D1CCBD}"/>
          </ac:spMkLst>
        </pc:spChg>
        <pc:spChg chg="add mod">
          <ac:chgData name="Justin Ehrenhofer" userId="473062b43ff0ad33" providerId="LiveId" clId="{FE7550C4-EAF9-429A-B3CF-5B6F995DC7AF}" dt="2019-02-01T18:13:19.334" v="1107" actId="164"/>
          <ac:spMkLst>
            <pc:docMk/>
            <pc:sldMk cId="1126924802" sldId="276"/>
            <ac:spMk id="76" creationId="{256D12AF-3CC6-4AA7-B8C0-BB99686CB5BD}"/>
          </ac:spMkLst>
        </pc:spChg>
        <pc:spChg chg="add mod">
          <ac:chgData name="Justin Ehrenhofer" userId="473062b43ff0ad33" providerId="LiveId" clId="{FE7550C4-EAF9-429A-B3CF-5B6F995DC7AF}" dt="2019-02-01T18:12:50.227" v="1102" actId="164"/>
          <ac:spMkLst>
            <pc:docMk/>
            <pc:sldMk cId="1126924802" sldId="276"/>
            <ac:spMk id="77" creationId="{CEAF272F-D39D-4E08-ACEF-A40EF32C965E}"/>
          </ac:spMkLst>
        </pc:spChg>
        <pc:spChg chg="add mod">
          <ac:chgData name="Justin Ehrenhofer" userId="473062b43ff0ad33" providerId="LiveId" clId="{FE7550C4-EAF9-429A-B3CF-5B6F995DC7AF}" dt="2019-02-01T18:13:19.334" v="1107" actId="164"/>
          <ac:spMkLst>
            <pc:docMk/>
            <pc:sldMk cId="1126924802" sldId="276"/>
            <ac:spMk id="78" creationId="{EB3DC19D-0F81-4387-ACE2-90FE3986DB07}"/>
          </ac:spMkLst>
        </pc:spChg>
        <pc:spChg chg="add mod">
          <ac:chgData name="Justin Ehrenhofer" userId="473062b43ff0ad33" providerId="LiveId" clId="{FE7550C4-EAF9-429A-B3CF-5B6F995DC7AF}" dt="2019-02-01T18:12:50.227" v="1102" actId="164"/>
          <ac:spMkLst>
            <pc:docMk/>
            <pc:sldMk cId="1126924802" sldId="276"/>
            <ac:spMk id="79" creationId="{948D664E-FB17-447D-AD34-1575CC9BD9B1}"/>
          </ac:spMkLst>
        </pc:spChg>
        <pc:spChg chg="add mod">
          <ac:chgData name="Justin Ehrenhofer" userId="473062b43ff0ad33" providerId="LiveId" clId="{FE7550C4-EAF9-429A-B3CF-5B6F995DC7AF}" dt="2019-02-01T18:14:34.090" v="1113" actId="164"/>
          <ac:spMkLst>
            <pc:docMk/>
            <pc:sldMk cId="1126924802" sldId="276"/>
            <ac:spMk id="80" creationId="{B1645A28-1BFD-4306-8521-1D228CE22642}"/>
          </ac:spMkLst>
        </pc:spChg>
        <pc:spChg chg="add mod">
          <ac:chgData name="Justin Ehrenhofer" userId="473062b43ff0ad33" providerId="LiveId" clId="{FE7550C4-EAF9-429A-B3CF-5B6F995DC7AF}" dt="2019-02-01T18:14:34.090" v="1113" actId="164"/>
          <ac:spMkLst>
            <pc:docMk/>
            <pc:sldMk cId="1126924802" sldId="276"/>
            <ac:spMk id="81" creationId="{908230EE-F780-4191-9E8C-2A400CC4321B}"/>
          </ac:spMkLst>
        </pc:spChg>
        <pc:spChg chg="add mod">
          <ac:chgData name="Justin Ehrenhofer" userId="473062b43ff0ad33" providerId="LiveId" clId="{FE7550C4-EAF9-429A-B3CF-5B6F995DC7AF}" dt="2019-02-01T18:14:34.090" v="1113" actId="164"/>
          <ac:spMkLst>
            <pc:docMk/>
            <pc:sldMk cId="1126924802" sldId="276"/>
            <ac:spMk id="82" creationId="{BE5953B2-5D78-4868-8A46-2CFB67203D0E}"/>
          </ac:spMkLst>
        </pc:spChg>
        <pc:spChg chg="add mod">
          <ac:chgData name="Justin Ehrenhofer" userId="473062b43ff0ad33" providerId="LiveId" clId="{FE7550C4-EAF9-429A-B3CF-5B6F995DC7AF}" dt="2019-02-01T18:14:34.090" v="1113" actId="164"/>
          <ac:spMkLst>
            <pc:docMk/>
            <pc:sldMk cId="1126924802" sldId="276"/>
            <ac:spMk id="83" creationId="{FBAA1501-081B-4005-9AB2-B03E06DC1FBE}"/>
          </ac:spMkLst>
        </pc:spChg>
        <pc:spChg chg="add mod">
          <ac:chgData name="Justin Ehrenhofer" userId="473062b43ff0ad33" providerId="LiveId" clId="{FE7550C4-EAF9-429A-B3CF-5B6F995DC7AF}" dt="2019-02-01T18:14:34.090" v="1113" actId="164"/>
          <ac:spMkLst>
            <pc:docMk/>
            <pc:sldMk cId="1126924802" sldId="276"/>
            <ac:spMk id="84" creationId="{FFEEC3A2-EC2D-4A93-9C75-6F6BAC9962F9}"/>
          </ac:spMkLst>
        </pc:spChg>
        <pc:spChg chg="add mod">
          <ac:chgData name="Justin Ehrenhofer" userId="473062b43ff0ad33" providerId="LiveId" clId="{FE7550C4-EAF9-429A-B3CF-5B6F995DC7AF}" dt="2019-02-01T18:14:34.090" v="1113" actId="164"/>
          <ac:spMkLst>
            <pc:docMk/>
            <pc:sldMk cId="1126924802" sldId="276"/>
            <ac:spMk id="85" creationId="{52B10C30-BF4E-4D3B-A5FC-C3575C04056D}"/>
          </ac:spMkLst>
        </pc:spChg>
        <pc:spChg chg="add mod">
          <ac:chgData name="Justin Ehrenhofer" userId="473062b43ff0ad33" providerId="LiveId" clId="{FE7550C4-EAF9-429A-B3CF-5B6F995DC7AF}" dt="2019-02-01T18:14:34.090" v="1113" actId="164"/>
          <ac:spMkLst>
            <pc:docMk/>
            <pc:sldMk cId="1126924802" sldId="276"/>
            <ac:spMk id="86" creationId="{04B2B2E4-A2AA-4CAD-8218-BDC4AA767B58}"/>
          </ac:spMkLst>
        </pc:spChg>
        <pc:spChg chg="add mod">
          <ac:chgData name="Justin Ehrenhofer" userId="473062b43ff0ad33" providerId="LiveId" clId="{FE7550C4-EAF9-429A-B3CF-5B6F995DC7AF}" dt="2019-02-01T18:14:34.090" v="1113" actId="164"/>
          <ac:spMkLst>
            <pc:docMk/>
            <pc:sldMk cId="1126924802" sldId="276"/>
            <ac:spMk id="87" creationId="{1B8C31FA-0ADF-4512-B598-E5AAC91DEDF3}"/>
          </ac:spMkLst>
        </pc:spChg>
        <pc:spChg chg="add mod">
          <ac:chgData name="Justin Ehrenhofer" userId="473062b43ff0ad33" providerId="LiveId" clId="{FE7550C4-EAF9-429A-B3CF-5B6F995DC7AF}" dt="2019-02-01T18:14:34.090" v="1113" actId="164"/>
          <ac:spMkLst>
            <pc:docMk/>
            <pc:sldMk cId="1126924802" sldId="276"/>
            <ac:spMk id="88" creationId="{B3F41A8A-5E59-405B-8667-E784C2FDE9C7}"/>
          </ac:spMkLst>
        </pc:spChg>
        <pc:spChg chg="add mod">
          <ac:chgData name="Justin Ehrenhofer" userId="473062b43ff0ad33" providerId="LiveId" clId="{FE7550C4-EAF9-429A-B3CF-5B6F995DC7AF}" dt="2019-02-01T18:14:34.090" v="1113" actId="164"/>
          <ac:spMkLst>
            <pc:docMk/>
            <pc:sldMk cId="1126924802" sldId="276"/>
            <ac:spMk id="89" creationId="{7712B84A-0AA1-4AA9-B95B-910D431CF7EE}"/>
          </ac:spMkLst>
        </pc:spChg>
        <pc:spChg chg="add mod">
          <ac:chgData name="Justin Ehrenhofer" userId="473062b43ff0ad33" providerId="LiveId" clId="{FE7550C4-EAF9-429A-B3CF-5B6F995DC7AF}" dt="2019-02-01T18:14:34.090" v="1113" actId="164"/>
          <ac:spMkLst>
            <pc:docMk/>
            <pc:sldMk cId="1126924802" sldId="276"/>
            <ac:spMk id="90" creationId="{F0641DDD-CA64-433B-806D-56F27DC611BA}"/>
          </ac:spMkLst>
        </pc:spChg>
        <pc:spChg chg="add del mod">
          <ac:chgData name="Justin Ehrenhofer" userId="473062b43ff0ad33" providerId="LiveId" clId="{FE7550C4-EAF9-429A-B3CF-5B6F995DC7AF}" dt="2019-02-01T17:52:21.233" v="967" actId="478"/>
          <ac:spMkLst>
            <pc:docMk/>
            <pc:sldMk cId="1126924802" sldId="276"/>
            <ac:spMk id="91" creationId="{9E4C63C6-8C87-4024-8BF8-DF083BA09DBC}"/>
          </ac:spMkLst>
        </pc:spChg>
        <pc:spChg chg="add del mod">
          <ac:chgData name="Justin Ehrenhofer" userId="473062b43ff0ad33" providerId="LiveId" clId="{FE7550C4-EAF9-429A-B3CF-5B6F995DC7AF}" dt="2019-02-01T17:52:21.233" v="967" actId="478"/>
          <ac:spMkLst>
            <pc:docMk/>
            <pc:sldMk cId="1126924802" sldId="276"/>
            <ac:spMk id="92" creationId="{A0F8E3BA-530E-49F5-BF06-6783ADFF4EC0}"/>
          </ac:spMkLst>
        </pc:spChg>
        <pc:spChg chg="add mod">
          <ac:chgData name="Justin Ehrenhofer" userId="473062b43ff0ad33" providerId="LiveId" clId="{FE7550C4-EAF9-429A-B3CF-5B6F995DC7AF}" dt="2019-02-01T18:14:44.585" v="1115" actId="164"/>
          <ac:spMkLst>
            <pc:docMk/>
            <pc:sldMk cId="1126924802" sldId="276"/>
            <ac:spMk id="93" creationId="{CBD9D719-E9D1-4C45-9D1F-A452441D535D}"/>
          </ac:spMkLst>
        </pc:spChg>
        <pc:spChg chg="add mod">
          <ac:chgData name="Justin Ehrenhofer" userId="473062b43ff0ad33" providerId="LiveId" clId="{FE7550C4-EAF9-429A-B3CF-5B6F995DC7AF}" dt="2019-02-01T18:14:44.585" v="1115" actId="164"/>
          <ac:spMkLst>
            <pc:docMk/>
            <pc:sldMk cId="1126924802" sldId="276"/>
            <ac:spMk id="94" creationId="{A0C36065-7A26-487A-934D-565C586D1386}"/>
          </ac:spMkLst>
        </pc:spChg>
        <pc:spChg chg="add mod ord">
          <ac:chgData name="Justin Ehrenhofer" userId="473062b43ff0ad33" providerId="LiveId" clId="{FE7550C4-EAF9-429A-B3CF-5B6F995DC7AF}" dt="2019-02-01T18:15:07.387" v="1120" actId="164"/>
          <ac:spMkLst>
            <pc:docMk/>
            <pc:sldMk cId="1126924802" sldId="276"/>
            <ac:spMk id="95" creationId="{5988218C-0027-4C06-B670-081DC36DDF59}"/>
          </ac:spMkLst>
        </pc:spChg>
        <pc:spChg chg="add mod ord">
          <ac:chgData name="Justin Ehrenhofer" userId="473062b43ff0ad33" providerId="LiveId" clId="{FE7550C4-EAF9-429A-B3CF-5B6F995DC7AF}" dt="2019-02-01T18:15:07.387" v="1120" actId="164"/>
          <ac:spMkLst>
            <pc:docMk/>
            <pc:sldMk cId="1126924802" sldId="276"/>
            <ac:spMk id="96" creationId="{D0410B10-AFE4-4A8B-A298-F70B2F4B1CF6}"/>
          </ac:spMkLst>
        </pc:spChg>
        <pc:spChg chg="add mod">
          <ac:chgData name="Justin Ehrenhofer" userId="473062b43ff0ad33" providerId="LiveId" clId="{FE7550C4-EAF9-429A-B3CF-5B6F995DC7AF}" dt="2019-02-01T18:14:52.917" v="1117" actId="164"/>
          <ac:spMkLst>
            <pc:docMk/>
            <pc:sldMk cId="1126924802" sldId="276"/>
            <ac:spMk id="97" creationId="{B6863880-1BE2-40BE-BBE1-16E6977F1B5A}"/>
          </ac:spMkLst>
        </pc:spChg>
        <pc:spChg chg="add mod">
          <ac:chgData name="Justin Ehrenhofer" userId="473062b43ff0ad33" providerId="LiveId" clId="{FE7550C4-EAF9-429A-B3CF-5B6F995DC7AF}" dt="2019-02-01T18:14:52.917" v="1117" actId="164"/>
          <ac:spMkLst>
            <pc:docMk/>
            <pc:sldMk cId="1126924802" sldId="276"/>
            <ac:spMk id="98" creationId="{A682690E-799F-4FFB-9827-91E9590E3915}"/>
          </ac:spMkLst>
        </pc:spChg>
        <pc:spChg chg="add mod ord">
          <ac:chgData name="Justin Ehrenhofer" userId="473062b43ff0ad33" providerId="LiveId" clId="{FE7550C4-EAF9-429A-B3CF-5B6F995DC7AF}" dt="2019-02-01T18:15:07.387" v="1120" actId="164"/>
          <ac:spMkLst>
            <pc:docMk/>
            <pc:sldMk cId="1126924802" sldId="276"/>
            <ac:spMk id="99" creationId="{595400C4-F3DD-4CF1-9419-D63C59A3A713}"/>
          </ac:spMkLst>
        </pc:spChg>
        <pc:spChg chg="add del mod">
          <ac:chgData name="Justin Ehrenhofer" userId="473062b43ff0ad33" providerId="LiveId" clId="{FE7550C4-EAF9-429A-B3CF-5B6F995DC7AF}" dt="2019-02-01T17:52:25.354" v="968" actId="478"/>
          <ac:spMkLst>
            <pc:docMk/>
            <pc:sldMk cId="1126924802" sldId="276"/>
            <ac:spMk id="100" creationId="{E6106A95-8843-477B-A73E-39B95900D1AC}"/>
          </ac:spMkLst>
        </pc:spChg>
        <pc:spChg chg="add mod">
          <ac:chgData name="Justin Ehrenhofer" userId="473062b43ff0ad33" providerId="LiveId" clId="{FE7550C4-EAF9-429A-B3CF-5B6F995DC7AF}" dt="2019-02-01T17:51:49.863" v="941" actId="1076"/>
          <ac:spMkLst>
            <pc:docMk/>
            <pc:sldMk cId="1126924802" sldId="276"/>
            <ac:spMk id="101" creationId="{F1A6ED2E-08BD-4885-A77A-B476B6BAC393}"/>
          </ac:spMkLst>
        </pc:spChg>
        <pc:spChg chg="add mod">
          <ac:chgData name="Justin Ehrenhofer" userId="473062b43ff0ad33" providerId="LiveId" clId="{FE7550C4-EAF9-429A-B3CF-5B6F995DC7AF}" dt="2019-02-01T18:15:19.366" v="1123" actId="164"/>
          <ac:spMkLst>
            <pc:docMk/>
            <pc:sldMk cId="1126924802" sldId="276"/>
            <ac:spMk id="102" creationId="{042E2453-F4E5-4879-9BA7-0C23876C6C34}"/>
          </ac:spMkLst>
        </pc:spChg>
        <pc:spChg chg="add mod ord">
          <ac:chgData name="Justin Ehrenhofer" userId="473062b43ff0ad33" providerId="LiveId" clId="{FE7550C4-EAF9-429A-B3CF-5B6F995DC7AF}" dt="2019-02-01T18:15:07.387" v="1120" actId="164"/>
          <ac:spMkLst>
            <pc:docMk/>
            <pc:sldMk cId="1126924802" sldId="276"/>
            <ac:spMk id="103" creationId="{21463CF8-7FA2-4BCD-ACCC-79C00F90693E}"/>
          </ac:spMkLst>
        </pc:spChg>
        <pc:spChg chg="add mod">
          <ac:chgData name="Justin Ehrenhofer" userId="473062b43ff0ad33" providerId="LiveId" clId="{FE7550C4-EAF9-429A-B3CF-5B6F995DC7AF}" dt="2019-02-01T18:15:19.366" v="1123" actId="164"/>
          <ac:spMkLst>
            <pc:docMk/>
            <pc:sldMk cId="1126924802" sldId="276"/>
            <ac:spMk id="104" creationId="{E0B1C71B-B97D-4C71-B7F9-BBD2CDF1B60C}"/>
          </ac:spMkLst>
        </pc:spChg>
        <pc:spChg chg="add mod">
          <ac:chgData name="Justin Ehrenhofer" userId="473062b43ff0ad33" providerId="LiveId" clId="{FE7550C4-EAF9-429A-B3CF-5B6F995DC7AF}" dt="2019-02-01T18:14:52.917" v="1117" actId="164"/>
          <ac:spMkLst>
            <pc:docMk/>
            <pc:sldMk cId="1126924802" sldId="276"/>
            <ac:spMk id="105" creationId="{49ACFB6F-B580-4F8F-B5B0-83102CC95A3D}"/>
          </ac:spMkLst>
        </pc:spChg>
        <pc:spChg chg="add mod">
          <ac:chgData name="Justin Ehrenhofer" userId="473062b43ff0ad33" providerId="LiveId" clId="{FE7550C4-EAF9-429A-B3CF-5B6F995DC7AF}" dt="2019-02-01T18:18:08.429" v="1143" actId="164"/>
          <ac:spMkLst>
            <pc:docMk/>
            <pc:sldMk cId="1126924802" sldId="276"/>
            <ac:spMk id="106" creationId="{2A49BF1E-28B7-4C6B-A3E5-15E66BCAA5CC}"/>
          </ac:spMkLst>
        </pc:spChg>
        <pc:spChg chg="add mod">
          <ac:chgData name="Justin Ehrenhofer" userId="473062b43ff0ad33" providerId="LiveId" clId="{FE7550C4-EAF9-429A-B3CF-5B6F995DC7AF}" dt="2019-02-01T18:17:48.619" v="1141" actId="164"/>
          <ac:spMkLst>
            <pc:docMk/>
            <pc:sldMk cId="1126924802" sldId="276"/>
            <ac:spMk id="107" creationId="{A626BAB3-B3FA-46DE-B3D1-15CAC7F5C32F}"/>
          </ac:spMkLst>
        </pc:spChg>
        <pc:spChg chg="add mod">
          <ac:chgData name="Justin Ehrenhofer" userId="473062b43ff0ad33" providerId="LiveId" clId="{FE7550C4-EAF9-429A-B3CF-5B6F995DC7AF}" dt="2019-02-01T18:17:48.619" v="1141" actId="164"/>
          <ac:spMkLst>
            <pc:docMk/>
            <pc:sldMk cId="1126924802" sldId="276"/>
            <ac:spMk id="108" creationId="{6A379978-8F4C-47AB-AD79-07BDC701236D}"/>
          </ac:spMkLst>
        </pc:spChg>
        <pc:spChg chg="add mod">
          <ac:chgData name="Justin Ehrenhofer" userId="473062b43ff0ad33" providerId="LiveId" clId="{FE7550C4-EAF9-429A-B3CF-5B6F995DC7AF}" dt="2019-02-01T18:18:08.429" v="1143" actId="164"/>
          <ac:spMkLst>
            <pc:docMk/>
            <pc:sldMk cId="1126924802" sldId="276"/>
            <ac:spMk id="109" creationId="{02001C45-50D2-4124-B026-C85454FA206C}"/>
          </ac:spMkLst>
        </pc:spChg>
        <pc:spChg chg="add mod">
          <ac:chgData name="Justin Ehrenhofer" userId="473062b43ff0ad33" providerId="LiveId" clId="{FE7550C4-EAF9-429A-B3CF-5B6F995DC7AF}" dt="2019-02-01T18:18:19.123" v="1145" actId="164"/>
          <ac:spMkLst>
            <pc:docMk/>
            <pc:sldMk cId="1126924802" sldId="276"/>
            <ac:spMk id="110" creationId="{1396C226-AE2D-45D2-9265-A788980D7658}"/>
          </ac:spMkLst>
        </pc:spChg>
        <pc:spChg chg="add mod">
          <ac:chgData name="Justin Ehrenhofer" userId="473062b43ff0ad33" providerId="LiveId" clId="{FE7550C4-EAF9-429A-B3CF-5B6F995DC7AF}" dt="2019-02-01T18:18:19.123" v="1145" actId="164"/>
          <ac:spMkLst>
            <pc:docMk/>
            <pc:sldMk cId="1126924802" sldId="276"/>
            <ac:spMk id="111" creationId="{2161779A-8119-4066-AF48-EEDE43C0948A}"/>
          </ac:spMkLst>
        </pc:spChg>
        <pc:spChg chg="add mod">
          <ac:chgData name="Justin Ehrenhofer" userId="473062b43ff0ad33" providerId="LiveId" clId="{FE7550C4-EAF9-429A-B3CF-5B6F995DC7AF}" dt="2019-02-01T18:20:38.590" v="1150" actId="207"/>
          <ac:spMkLst>
            <pc:docMk/>
            <pc:sldMk cId="1126924802" sldId="276"/>
            <ac:spMk id="112" creationId="{97F131D4-7680-49FF-ADC0-949F7EB88CFB}"/>
          </ac:spMkLst>
        </pc:spChg>
        <pc:spChg chg="add mod">
          <ac:chgData name="Justin Ehrenhofer" userId="473062b43ff0ad33" providerId="LiveId" clId="{FE7550C4-EAF9-429A-B3CF-5B6F995DC7AF}" dt="2019-02-01T18:20:38.590" v="1150" actId="207"/>
          <ac:spMkLst>
            <pc:docMk/>
            <pc:sldMk cId="1126924802" sldId="276"/>
            <ac:spMk id="113" creationId="{AB33F0C7-625F-4252-B53D-9D160771C6CA}"/>
          </ac:spMkLst>
        </pc:spChg>
        <pc:spChg chg="add mod">
          <ac:chgData name="Justin Ehrenhofer" userId="473062b43ff0ad33" providerId="LiveId" clId="{FE7550C4-EAF9-429A-B3CF-5B6F995DC7AF}" dt="2019-02-01T18:18:41.189" v="1147" actId="164"/>
          <ac:spMkLst>
            <pc:docMk/>
            <pc:sldMk cId="1126924802" sldId="276"/>
            <ac:spMk id="114" creationId="{B35C3EEC-1C17-4B01-92E6-A18A6D69B5C7}"/>
          </ac:spMkLst>
        </pc:spChg>
        <pc:spChg chg="add mod">
          <ac:chgData name="Justin Ehrenhofer" userId="473062b43ff0ad33" providerId="LiveId" clId="{FE7550C4-EAF9-429A-B3CF-5B6F995DC7AF}" dt="2019-02-01T18:18:41.189" v="1147" actId="164"/>
          <ac:spMkLst>
            <pc:docMk/>
            <pc:sldMk cId="1126924802" sldId="276"/>
            <ac:spMk id="115" creationId="{3AB44EA7-9FDB-4E5F-8AA2-84E18572C2E1}"/>
          </ac:spMkLst>
        </pc:spChg>
        <pc:spChg chg="add mod">
          <ac:chgData name="Justin Ehrenhofer" userId="473062b43ff0ad33" providerId="LiveId" clId="{FE7550C4-EAF9-429A-B3CF-5B6F995DC7AF}" dt="2019-02-01T18:18:41.189" v="1147" actId="164"/>
          <ac:spMkLst>
            <pc:docMk/>
            <pc:sldMk cId="1126924802" sldId="276"/>
            <ac:spMk id="116" creationId="{8B649E00-058F-4AEB-B753-637391AE59FF}"/>
          </ac:spMkLst>
        </pc:spChg>
        <pc:spChg chg="add mod">
          <ac:chgData name="Justin Ehrenhofer" userId="473062b43ff0ad33" providerId="LiveId" clId="{FE7550C4-EAF9-429A-B3CF-5B6F995DC7AF}" dt="2019-02-01T18:18:41.189" v="1147" actId="164"/>
          <ac:spMkLst>
            <pc:docMk/>
            <pc:sldMk cId="1126924802" sldId="276"/>
            <ac:spMk id="117" creationId="{E7E6904A-F8E3-4CD4-82DF-3376B5EB6063}"/>
          </ac:spMkLst>
        </pc:spChg>
        <pc:spChg chg="add mod">
          <ac:chgData name="Justin Ehrenhofer" userId="473062b43ff0ad33" providerId="LiveId" clId="{FE7550C4-EAF9-429A-B3CF-5B6F995DC7AF}" dt="2019-02-01T18:20:38.590" v="1150" actId="207"/>
          <ac:spMkLst>
            <pc:docMk/>
            <pc:sldMk cId="1126924802" sldId="276"/>
            <ac:spMk id="118" creationId="{34140D7D-B4F7-4E24-8997-C7C0C687E111}"/>
          </ac:spMkLst>
        </pc:spChg>
        <pc:spChg chg="add mod">
          <ac:chgData name="Justin Ehrenhofer" userId="473062b43ff0ad33" providerId="LiveId" clId="{FE7550C4-EAF9-429A-B3CF-5B6F995DC7AF}" dt="2019-02-01T18:18:08.429" v="1143" actId="164"/>
          <ac:spMkLst>
            <pc:docMk/>
            <pc:sldMk cId="1126924802" sldId="276"/>
            <ac:spMk id="119" creationId="{89FC2D74-FDD1-410F-A4DB-91121A4AA421}"/>
          </ac:spMkLst>
        </pc:spChg>
        <pc:spChg chg="add mod">
          <ac:chgData name="Justin Ehrenhofer" userId="473062b43ff0ad33" providerId="LiveId" clId="{FE7550C4-EAF9-429A-B3CF-5B6F995DC7AF}" dt="2019-02-01T18:18:08.429" v="1143" actId="164"/>
          <ac:spMkLst>
            <pc:docMk/>
            <pc:sldMk cId="1126924802" sldId="276"/>
            <ac:spMk id="120" creationId="{43543027-F79B-4B13-9D55-CADEBC16C9A9}"/>
          </ac:spMkLst>
        </pc:spChg>
        <pc:spChg chg="add mod">
          <ac:chgData name="Justin Ehrenhofer" userId="473062b43ff0ad33" providerId="LiveId" clId="{FE7550C4-EAF9-429A-B3CF-5B6F995DC7AF}" dt="2019-02-01T18:18:19.123" v="1145" actId="164"/>
          <ac:spMkLst>
            <pc:docMk/>
            <pc:sldMk cId="1126924802" sldId="276"/>
            <ac:spMk id="121" creationId="{8E26F769-9041-4BA1-A208-5F438C614789}"/>
          </ac:spMkLst>
        </pc:spChg>
        <pc:spChg chg="add mod">
          <ac:chgData name="Justin Ehrenhofer" userId="473062b43ff0ad33" providerId="LiveId" clId="{FE7550C4-EAF9-429A-B3CF-5B6F995DC7AF}" dt="2019-02-01T18:18:19.123" v="1145" actId="164"/>
          <ac:spMkLst>
            <pc:docMk/>
            <pc:sldMk cId="1126924802" sldId="276"/>
            <ac:spMk id="122" creationId="{B4574297-32ED-41AD-A159-EF6F46FEE22E}"/>
          </ac:spMkLst>
        </pc:spChg>
        <pc:spChg chg="add mod">
          <ac:chgData name="Justin Ehrenhofer" userId="473062b43ff0ad33" providerId="LiveId" clId="{FE7550C4-EAF9-429A-B3CF-5B6F995DC7AF}" dt="2019-02-01T18:18:19.123" v="1145" actId="164"/>
          <ac:spMkLst>
            <pc:docMk/>
            <pc:sldMk cId="1126924802" sldId="276"/>
            <ac:spMk id="123" creationId="{2179D294-0974-4772-AA8F-FDF948C1ED23}"/>
          </ac:spMkLst>
        </pc:spChg>
        <pc:spChg chg="add mod">
          <ac:chgData name="Justin Ehrenhofer" userId="473062b43ff0ad33" providerId="LiveId" clId="{FE7550C4-EAF9-429A-B3CF-5B6F995DC7AF}" dt="2019-02-01T18:18:41.189" v="1147" actId="164"/>
          <ac:spMkLst>
            <pc:docMk/>
            <pc:sldMk cId="1126924802" sldId="276"/>
            <ac:spMk id="124" creationId="{0609927A-22B5-4FEF-96C1-A3E50E9316E2}"/>
          </ac:spMkLst>
        </pc:spChg>
        <pc:spChg chg="add mod">
          <ac:chgData name="Justin Ehrenhofer" userId="473062b43ff0ad33" providerId="LiveId" clId="{FE7550C4-EAF9-429A-B3CF-5B6F995DC7AF}" dt="2019-02-01T18:18:41.189" v="1147" actId="164"/>
          <ac:spMkLst>
            <pc:docMk/>
            <pc:sldMk cId="1126924802" sldId="276"/>
            <ac:spMk id="125" creationId="{E127856A-AE28-4D1A-9E90-B8B02BD1449D}"/>
          </ac:spMkLst>
        </pc:spChg>
        <pc:spChg chg="add mod">
          <ac:chgData name="Justin Ehrenhofer" userId="473062b43ff0ad33" providerId="LiveId" clId="{FE7550C4-EAF9-429A-B3CF-5B6F995DC7AF}" dt="2019-02-01T18:18:41.189" v="1147" actId="164"/>
          <ac:spMkLst>
            <pc:docMk/>
            <pc:sldMk cId="1126924802" sldId="276"/>
            <ac:spMk id="126" creationId="{4356AE95-2651-40B5-9167-321A84940F67}"/>
          </ac:spMkLst>
        </pc:spChg>
        <pc:spChg chg="add mod">
          <ac:chgData name="Justin Ehrenhofer" userId="473062b43ff0ad33" providerId="LiveId" clId="{FE7550C4-EAF9-429A-B3CF-5B6F995DC7AF}" dt="2019-02-01T18:18:41.189" v="1147" actId="164"/>
          <ac:spMkLst>
            <pc:docMk/>
            <pc:sldMk cId="1126924802" sldId="276"/>
            <ac:spMk id="127" creationId="{8FD11787-FE3F-4E8E-AFA9-71D544A92DF9}"/>
          </ac:spMkLst>
        </pc:spChg>
        <pc:spChg chg="add mod">
          <ac:chgData name="Justin Ehrenhofer" userId="473062b43ff0ad33" providerId="LiveId" clId="{FE7550C4-EAF9-429A-B3CF-5B6F995DC7AF}" dt="2019-02-01T18:18:41.189" v="1147" actId="164"/>
          <ac:spMkLst>
            <pc:docMk/>
            <pc:sldMk cId="1126924802" sldId="276"/>
            <ac:spMk id="128" creationId="{44C3AA60-449C-4DF5-9FD9-FCE88AFA604C}"/>
          </ac:spMkLst>
        </pc:spChg>
        <pc:spChg chg="add mod">
          <ac:chgData name="Justin Ehrenhofer" userId="473062b43ff0ad33" providerId="LiveId" clId="{FE7550C4-EAF9-429A-B3CF-5B6F995DC7AF}" dt="2019-02-01T18:18:41.189" v="1147" actId="164"/>
          <ac:spMkLst>
            <pc:docMk/>
            <pc:sldMk cId="1126924802" sldId="276"/>
            <ac:spMk id="129" creationId="{B9D69D13-4817-4C3B-BB5F-1F6D3985DCE3}"/>
          </ac:spMkLst>
        </pc:spChg>
        <pc:spChg chg="add del mod ord">
          <ac:chgData name="Justin Ehrenhofer" userId="473062b43ff0ad33" providerId="LiveId" clId="{FE7550C4-EAF9-429A-B3CF-5B6F995DC7AF}" dt="2019-02-01T18:01:18.133" v="1068" actId="478"/>
          <ac:spMkLst>
            <pc:docMk/>
            <pc:sldMk cId="1126924802" sldId="276"/>
            <ac:spMk id="130" creationId="{4A62F8B7-8C04-4A93-B56D-479738AF5B6E}"/>
          </ac:spMkLst>
        </pc:spChg>
        <pc:spChg chg="add mod">
          <ac:chgData name="Justin Ehrenhofer" userId="473062b43ff0ad33" providerId="LiveId" clId="{FE7550C4-EAF9-429A-B3CF-5B6F995DC7AF}" dt="2019-02-01T18:16:26.038" v="1126" actId="164"/>
          <ac:spMkLst>
            <pc:docMk/>
            <pc:sldMk cId="1126924802" sldId="276"/>
            <ac:spMk id="131" creationId="{10AE785F-B42F-46F0-B4F6-8451DBD7BED2}"/>
          </ac:spMkLst>
        </pc:spChg>
        <pc:spChg chg="add mod">
          <ac:chgData name="Justin Ehrenhofer" userId="473062b43ff0ad33" providerId="LiveId" clId="{FE7550C4-EAF9-429A-B3CF-5B6F995DC7AF}" dt="2019-02-01T18:16:26.038" v="1126" actId="164"/>
          <ac:spMkLst>
            <pc:docMk/>
            <pc:sldMk cId="1126924802" sldId="276"/>
            <ac:spMk id="132" creationId="{62166A2B-F34C-4002-AE56-295FC00F90F4}"/>
          </ac:spMkLst>
        </pc:spChg>
        <pc:spChg chg="add mod">
          <ac:chgData name="Justin Ehrenhofer" userId="473062b43ff0ad33" providerId="LiveId" clId="{FE7550C4-EAF9-429A-B3CF-5B6F995DC7AF}" dt="2019-02-01T18:16:26.038" v="1126" actId="164"/>
          <ac:spMkLst>
            <pc:docMk/>
            <pc:sldMk cId="1126924802" sldId="276"/>
            <ac:spMk id="133" creationId="{7CF3513F-D66C-471A-AE57-F0D23E153416}"/>
          </ac:spMkLst>
        </pc:spChg>
        <pc:spChg chg="add mod">
          <ac:chgData name="Justin Ehrenhofer" userId="473062b43ff0ad33" providerId="LiveId" clId="{FE7550C4-EAF9-429A-B3CF-5B6F995DC7AF}" dt="2019-02-01T18:16:26.038" v="1126" actId="164"/>
          <ac:spMkLst>
            <pc:docMk/>
            <pc:sldMk cId="1126924802" sldId="276"/>
            <ac:spMk id="134" creationId="{B09A3122-1E1F-405E-9E03-081FD1C5FE40}"/>
          </ac:spMkLst>
        </pc:spChg>
        <pc:spChg chg="add mod">
          <ac:chgData name="Justin Ehrenhofer" userId="473062b43ff0ad33" providerId="LiveId" clId="{FE7550C4-EAF9-429A-B3CF-5B6F995DC7AF}" dt="2019-02-01T18:16:26.038" v="1126" actId="164"/>
          <ac:spMkLst>
            <pc:docMk/>
            <pc:sldMk cId="1126924802" sldId="276"/>
            <ac:spMk id="135" creationId="{CA302E40-6093-4FCB-BBCE-2557C45DBAD9}"/>
          </ac:spMkLst>
        </pc:spChg>
        <pc:spChg chg="add mod">
          <ac:chgData name="Justin Ehrenhofer" userId="473062b43ff0ad33" providerId="LiveId" clId="{FE7550C4-EAF9-429A-B3CF-5B6F995DC7AF}" dt="2019-02-01T18:16:26.038" v="1126" actId="164"/>
          <ac:spMkLst>
            <pc:docMk/>
            <pc:sldMk cId="1126924802" sldId="276"/>
            <ac:spMk id="136" creationId="{A2FFCD56-A655-4709-B0FC-8F0D8439CF35}"/>
          </ac:spMkLst>
        </pc:spChg>
        <pc:spChg chg="add mod">
          <ac:chgData name="Justin Ehrenhofer" userId="473062b43ff0ad33" providerId="LiveId" clId="{FE7550C4-EAF9-429A-B3CF-5B6F995DC7AF}" dt="2019-02-01T18:16:26.038" v="1126" actId="164"/>
          <ac:spMkLst>
            <pc:docMk/>
            <pc:sldMk cId="1126924802" sldId="276"/>
            <ac:spMk id="137" creationId="{EB77C627-EEA4-49BD-A4C9-7BD654504CB2}"/>
          </ac:spMkLst>
        </pc:spChg>
        <pc:spChg chg="add mod">
          <ac:chgData name="Justin Ehrenhofer" userId="473062b43ff0ad33" providerId="LiveId" clId="{FE7550C4-EAF9-429A-B3CF-5B6F995DC7AF}" dt="2019-02-01T18:16:26.038" v="1126" actId="164"/>
          <ac:spMkLst>
            <pc:docMk/>
            <pc:sldMk cId="1126924802" sldId="276"/>
            <ac:spMk id="138" creationId="{0B81C08F-B59A-446A-8792-6C76C56C4B5F}"/>
          </ac:spMkLst>
        </pc:spChg>
        <pc:spChg chg="add mod">
          <ac:chgData name="Justin Ehrenhofer" userId="473062b43ff0ad33" providerId="LiveId" clId="{FE7550C4-EAF9-429A-B3CF-5B6F995DC7AF}" dt="2019-02-01T18:16:26.038" v="1126" actId="164"/>
          <ac:spMkLst>
            <pc:docMk/>
            <pc:sldMk cId="1126924802" sldId="276"/>
            <ac:spMk id="139" creationId="{F4C46F31-936D-436E-A43B-20AD4E75A127}"/>
          </ac:spMkLst>
        </pc:spChg>
        <pc:spChg chg="add mod">
          <ac:chgData name="Justin Ehrenhofer" userId="473062b43ff0ad33" providerId="LiveId" clId="{FE7550C4-EAF9-429A-B3CF-5B6F995DC7AF}" dt="2019-02-01T18:16:26.038" v="1126" actId="164"/>
          <ac:spMkLst>
            <pc:docMk/>
            <pc:sldMk cId="1126924802" sldId="276"/>
            <ac:spMk id="140" creationId="{FDED5239-70C3-49D9-A64B-096F0C63A44B}"/>
          </ac:spMkLst>
        </pc:spChg>
        <pc:spChg chg="add mod">
          <ac:chgData name="Justin Ehrenhofer" userId="473062b43ff0ad33" providerId="LiveId" clId="{FE7550C4-EAF9-429A-B3CF-5B6F995DC7AF}" dt="2019-02-01T18:16:26.038" v="1126" actId="164"/>
          <ac:spMkLst>
            <pc:docMk/>
            <pc:sldMk cId="1126924802" sldId="276"/>
            <ac:spMk id="141" creationId="{404073F0-9517-4D57-8E7D-280074727C44}"/>
          </ac:spMkLst>
        </pc:spChg>
        <pc:spChg chg="add mod">
          <ac:chgData name="Justin Ehrenhofer" userId="473062b43ff0ad33" providerId="LiveId" clId="{FE7550C4-EAF9-429A-B3CF-5B6F995DC7AF}" dt="2019-02-01T18:16:39.044" v="1128" actId="164"/>
          <ac:spMkLst>
            <pc:docMk/>
            <pc:sldMk cId="1126924802" sldId="276"/>
            <ac:spMk id="142" creationId="{6FEACA40-0869-448A-91EF-D5B68149B087}"/>
          </ac:spMkLst>
        </pc:spChg>
        <pc:spChg chg="add mod">
          <ac:chgData name="Justin Ehrenhofer" userId="473062b43ff0ad33" providerId="LiveId" clId="{FE7550C4-EAF9-429A-B3CF-5B6F995DC7AF}" dt="2019-02-01T18:16:39.044" v="1128" actId="164"/>
          <ac:spMkLst>
            <pc:docMk/>
            <pc:sldMk cId="1126924802" sldId="276"/>
            <ac:spMk id="143" creationId="{0480E4C0-5E82-4DE6-AA9A-9693C621020F}"/>
          </ac:spMkLst>
        </pc:spChg>
        <pc:spChg chg="add mod ord">
          <ac:chgData name="Justin Ehrenhofer" userId="473062b43ff0ad33" providerId="LiveId" clId="{FE7550C4-EAF9-429A-B3CF-5B6F995DC7AF}" dt="2019-02-01T18:17:09.711" v="1133" actId="164"/>
          <ac:spMkLst>
            <pc:docMk/>
            <pc:sldMk cId="1126924802" sldId="276"/>
            <ac:spMk id="144" creationId="{053D92E1-9488-4470-987D-E4C6A9BE8BD4}"/>
          </ac:spMkLst>
        </pc:spChg>
        <pc:spChg chg="add mod ord">
          <ac:chgData name="Justin Ehrenhofer" userId="473062b43ff0ad33" providerId="LiveId" clId="{FE7550C4-EAF9-429A-B3CF-5B6F995DC7AF}" dt="2019-02-01T18:17:09.711" v="1133" actId="164"/>
          <ac:spMkLst>
            <pc:docMk/>
            <pc:sldMk cId="1126924802" sldId="276"/>
            <ac:spMk id="145" creationId="{E995614C-7741-4AE4-9FBD-9E7B7D4737A6}"/>
          </ac:spMkLst>
        </pc:spChg>
        <pc:spChg chg="add mod">
          <ac:chgData name="Justin Ehrenhofer" userId="473062b43ff0ad33" providerId="LiveId" clId="{FE7550C4-EAF9-429A-B3CF-5B6F995DC7AF}" dt="2019-02-01T18:16:49.459" v="1130" actId="164"/>
          <ac:spMkLst>
            <pc:docMk/>
            <pc:sldMk cId="1126924802" sldId="276"/>
            <ac:spMk id="146" creationId="{B6FF3531-BC61-4CE2-90E7-878491B4A7F5}"/>
          </ac:spMkLst>
        </pc:spChg>
        <pc:spChg chg="add mod">
          <ac:chgData name="Justin Ehrenhofer" userId="473062b43ff0ad33" providerId="LiveId" clId="{FE7550C4-EAF9-429A-B3CF-5B6F995DC7AF}" dt="2019-02-01T18:16:49.459" v="1130" actId="164"/>
          <ac:spMkLst>
            <pc:docMk/>
            <pc:sldMk cId="1126924802" sldId="276"/>
            <ac:spMk id="147" creationId="{88261D32-1256-476A-A0C9-A21832D419C0}"/>
          </ac:spMkLst>
        </pc:spChg>
        <pc:spChg chg="add mod ord">
          <ac:chgData name="Justin Ehrenhofer" userId="473062b43ff0ad33" providerId="LiveId" clId="{FE7550C4-EAF9-429A-B3CF-5B6F995DC7AF}" dt="2019-02-01T18:17:09.711" v="1133" actId="164"/>
          <ac:spMkLst>
            <pc:docMk/>
            <pc:sldMk cId="1126924802" sldId="276"/>
            <ac:spMk id="148" creationId="{F6856C48-815D-4358-A935-7BEAF1D140DE}"/>
          </ac:spMkLst>
        </pc:spChg>
        <pc:spChg chg="add mod">
          <ac:chgData name="Justin Ehrenhofer" userId="473062b43ff0ad33" providerId="LiveId" clId="{FE7550C4-EAF9-429A-B3CF-5B6F995DC7AF}" dt="2019-02-01T18:07:54.754" v="1081" actId="1076"/>
          <ac:spMkLst>
            <pc:docMk/>
            <pc:sldMk cId="1126924802" sldId="276"/>
            <ac:spMk id="149" creationId="{84AF5C77-7745-4400-9943-BD07554BA094}"/>
          </ac:spMkLst>
        </pc:spChg>
        <pc:spChg chg="add mod">
          <ac:chgData name="Justin Ehrenhofer" userId="473062b43ff0ad33" providerId="LiveId" clId="{FE7550C4-EAF9-429A-B3CF-5B6F995DC7AF}" dt="2019-02-01T18:17:23.909" v="1138" actId="164"/>
          <ac:spMkLst>
            <pc:docMk/>
            <pc:sldMk cId="1126924802" sldId="276"/>
            <ac:spMk id="150" creationId="{0B723954-BE3F-4B1B-84AD-8C0159C7CBAA}"/>
          </ac:spMkLst>
        </pc:spChg>
        <pc:spChg chg="add mod ord">
          <ac:chgData name="Justin Ehrenhofer" userId="473062b43ff0ad33" providerId="LiveId" clId="{FE7550C4-EAF9-429A-B3CF-5B6F995DC7AF}" dt="2019-02-01T18:17:09.711" v="1133" actId="164"/>
          <ac:spMkLst>
            <pc:docMk/>
            <pc:sldMk cId="1126924802" sldId="276"/>
            <ac:spMk id="151" creationId="{E1847537-5E51-4D84-A8EB-F6ED4CEF87C0}"/>
          </ac:spMkLst>
        </pc:spChg>
        <pc:spChg chg="add mod">
          <ac:chgData name="Justin Ehrenhofer" userId="473062b43ff0ad33" providerId="LiveId" clId="{FE7550C4-EAF9-429A-B3CF-5B6F995DC7AF}" dt="2019-02-01T18:17:23.909" v="1138" actId="164"/>
          <ac:spMkLst>
            <pc:docMk/>
            <pc:sldMk cId="1126924802" sldId="276"/>
            <ac:spMk id="152" creationId="{F11872A9-D950-49AB-AB3A-E0CD3415A269}"/>
          </ac:spMkLst>
        </pc:spChg>
        <pc:spChg chg="add mod">
          <ac:chgData name="Justin Ehrenhofer" userId="473062b43ff0ad33" providerId="LiveId" clId="{FE7550C4-EAF9-429A-B3CF-5B6F995DC7AF}" dt="2019-02-01T18:16:49.459" v="1130" actId="164"/>
          <ac:spMkLst>
            <pc:docMk/>
            <pc:sldMk cId="1126924802" sldId="276"/>
            <ac:spMk id="153" creationId="{53DBAB5B-6952-4B35-A868-08F75DFE5BE1}"/>
          </ac:spMkLst>
        </pc:spChg>
        <pc:grpChg chg="add mod">
          <ac:chgData name="Justin Ehrenhofer" userId="473062b43ff0ad33" providerId="LiveId" clId="{FE7550C4-EAF9-429A-B3CF-5B6F995DC7AF}" dt="2019-02-01T18:11:25.954" v="1095" actId="164"/>
          <ac:grpSpMkLst>
            <pc:docMk/>
            <pc:sldMk cId="1126924802" sldId="276"/>
            <ac:grpSpMk id="4" creationId="{B8F432A8-B893-456D-A874-666AD5F252BA}"/>
          </ac:grpSpMkLst>
        </pc:grpChg>
        <pc:grpChg chg="add mod">
          <ac:chgData name="Justin Ehrenhofer" userId="473062b43ff0ad33" providerId="LiveId" clId="{FE7550C4-EAF9-429A-B3CF-5B6F995DC7AF}" dt="2019-02-01T18:11:55.058" v="1097" actId="164"/>
          <ac:grpSpMkLst>
            <pc:docMk/>
            <pc:sldMk cId="1126924802" sldId="276"/>
            <ac:grpSpMk id="5" creationId="{502D4619-741E-4FF6-830C-7008FACBF3F9}"/>
          </ac:grpSpMkLst>
        </pc:grpChg>
        <pc:grpChg chg="add mod">
          <ac:chgData name="Justin Ehrenhofer" userId="473062b43ff0ad33" providerId="LiveId" clId="{FE7550C4-EAF9-429A-B3CF-5B6F995DC7AF}" dt="2019-02-01T18:12:24.838" v="1100" actId="164"/>
          <ac:grpSpMkLst>
            <pc:docMk/>
            <pc:sldMk cId="1126924802" sldId="276"/>
            <ac:grpSpMk id="6" creationId="{A808E292-50F8-454E-898E-4AD6F111E33C}"/>
          </ac:grpSpMkLst>
        </pc:grpChg>
        <pc:grpChg chg="add mod">
          <ac:chgData name="Justin Ehrenhofer" userId="473062b43ff0ad33" providerId="LiveId" clId="{FE7550C4-EAF9-429A-B3CF-5B6F995DC7AF}" dt="2019-02-01T18:12:50.227" v="1102" actId="164"/>
          <ac:grpSpMkLst>
            <pc:docMk/>
            <pc:sldMk cId="1126924802" sldId="276"/>
            <ac:grpSpMk id="7" creationId="{F75097D4-B34F-4FD8-B12A-7F69629C91B3}"/>
          </ac:grpSpMkLst>
        </pc:grpChg>
        <pc:grpChg chg="add mod">
          <ac:chgData name="Justin Ehrenhofer" userId="473062b43ff0ad33" providerId="LiveId" clId="{FE7550C4-EAF9-429A-B3CF-5B6F995DC7AF}" dt="2019-02-01T18:13:19.334" v="1107" actId="164"/>
          <ac:grpSpMkLst>
            <pc:docMk/>
            <pc:sldMk cId="1126924802" sldId="276"/>
            <ac:grpSpMk id="8" creationId="{D3F1D6E3-A37D-43A4-8719-7DD1406F257B}"/>
          </ac:grpSpMkLst>
        </pc:grpChg>
        <pc:grpChg chg="add mod">
          <ac:chgData name="Justin Ehrenhofer" userId="473062b43ff0ad33" providerId="LiveId" clId="{FE7550C4-EAF9-429A-B3CF-5B6F995DC7AF}" dt="2019-02-01T18:14:34.090" v="1113" actId="164"/>
          <ac:grpSpMkLst>
            <pc:docMk/>
            <pc:sldMk cId="1126924802" sldId="276"/>
            <ac:grpSpMk id="9" creationId="{22012F04-B4EC-41F7-90FE-9F0AA321765B}"/>
          </ac:grpSpMkLst>
        </pc:grpChg>
        <pc:grpChg chg="add mod">
          <ac:chgData name="Justin Ehrenhofer" userId="473062b43ff0ad33" providerId="LiveId" clId="{FE7550C4-EAF9-429A-B3CF-5B6F995DC7AF}" dt="2019-02-01T18:14:44.585" v="1115" actId="164"/>
          <ac:grpSpMkLst>
            <pc:docMk/>
            <pc:sldMk cId="1126924802" sldId="276"/>
            <ac:grpSpMk id="10" creationId="{E1DAB54A-24B8-47FA-B441-D98D2EFC2024}"/>
          </ac:grpSpMkLst>
        </pc:grpChg>
        <pc:grpChg chg="add mod">
          <ac:chgData name="Justin Ehrenhofer" userId="473062b43ff0ad33" providerId="LiveId" clId="{FE7550C4-EAF9-429A-B3CF-5B6F995DC7AF}" dt="2019-02-01T18:14:52.917" v="1117" actId="164"/>
          <ac:grpSpMkLst>
            <pc:docMk/>
            <pc:sldMk cId="1126924802" sldId="276"/>
            <ac:grpSpMk id="11" creationId="{78FE781C-AA9F-4AFF-833E-010901793DC6}"/>
          </ac:grpSpMkLst>
        </pc:grpChg>
        <pc:grpChg chg="add mod">
          <ac:chgData name="Justin Ehrenhofer" userId="473062b43ff0ad33" providerId="LiveId" clId="{FE7550C4-EAF9-429A-B3CF-5B6F995DC7AF}" dt="2019-02-01T18:15:07.387" v="1120" actId="164"/>
          <ac:grpSpMkLst>
            <pc:docMk/>
            <pc:sldMk cId="1126924802" sldId="276"/>
            <ac:grpSpMk id="12" creationId="{FB18EC25-C442-474C-AF01-0E8B7C494CB3}"/>
          </ac:grpSpMkLst>
        </pc:grpChg>
        <pc:grpChg chg="add mod">
          <ac:chgData name="Justin Ehrenhofer" userId="473062b43ff0ad33" providerId="LiveId" clId="{FE7550C4-EAF9-429A-B3CF-5B6F995DC7AF}" dt="2019-02-01T18:15:19.366" v="1123" actId="164"/>
          <ac:grpSpMkLst>
            <pc:docMk/>
            <pc:sldMk cId="1126924802" sldId="276"/>
            <ac:grpSpMk id="13" creationId="{46D27CA5-C03F-43AD-8362-33B2A00F607E}"/>
          </ac:grpSpMkLst>
        </pc:grpChg>
        <pc:grpChg chg="add mod">
          <ac:chgData name="Justin Ehrenhofer" userId="473062b43ff0ad33" providerId="LiveId" clId="{FE7550C4-EAF9-429A-B3CF-5B6F995DC7AF}" dt="2019-02-01T18:16:26.038" v="1126" actId="164"/>
          <ac:grpSpMkLst>
            <pc:docMk/>
            <pc:sldMk cId="1126924802" sldId="276"/>
            <ac:grpSpMk id="14" creationId="{C1E1270B-FD93-4D21-95F5-A1D1B568F997}"/>
          </ac:grpSpMkLst>
        </pc:grpChg>
        <pc:grpChg chg="add mod">
          <ac:chgData name="Justin Ehrenhofer" userId="473062b43ff0ad33" providerId="LiveId" clId="{FE7550C4-EAF9-429A-B3CF-5B6F995DC7AF}" dt="2019-02-01T18:16:39.044" v="1128" actId="164"/>
          <ac:grpSpMkLst>
            <pc:docMk/>
            <pc:sldMk cId="1126924802" sldId="276"/>
            <ac:grpSpMk id="15" creationId="{117AA74F-95A5-4C22-800A-31ED347702DC}"/>
          </ac:grpSpMkLst>
        </pc:grpChg>
        <pc:grpChg chg="add mod">
          <ac:chgData name="Justin Ehrenhofer" userId="473062b43ff0ad33" providerId="LiveId" clId="{FE7550C4-EAF9-429A-B3CF-5B6F995DC7AF}" dt="2019-02-01T18:16:49.459" v="1130" actId="164"/>
          <ac:grpSpMkLst>
            <pc:docMk/>
            <pc:sldMk cId="1126924802" sldId="276"/>
            <ac:grpSpMk id="16" creationId="{79AAD764-0387-4562-B84F-BAC416F68D89}"/>
          </ac:grpSpMkLst>
        </pc:grpChg>
        <pc:grpChg chg="add mod">
          <ac:chgData name="Justin Ehrenhofer" userId="473062b43ff0ad33" providerId="LiveId" clId="{FE7550C4-EAF9-429A-B3CF-5B6F995DC7AF}" dt="2019-02-01T18:17:09.711" v="1133" actId="164"/>
          <ac:grpSpMkLst>
            <pc:docMk/>
            <pc:sldMk cId="1126924802" sldId="276"/>
            <ac:grpSpMk id="17" creationId="{6BC578CE-89DC-42DF-83D8-2D31C9A06BB5}"/>
          </ac:grpSpMkLst>
        </pc:grpChg>
        <pc:grpChg chg="add mod">
          <ac:chgData name="Justin Ehrenhofer" userId="473062b43ff0ad33" providerId="LiveId" clId="{FE7550C4-EAF9-429A-B3CF-5B6F995DC7AF}" dt="2019-02-01T18:17:23.909" v="1138" actId="164"/>
          <ac:grpSpMkLst>
            <pc:docMk/>
            <pc:sldMk cId="1126924802" sldId="276"/>
            <ac:grpSpMk id="18" creationId="{C70F91C5-3275-496A-A06B-D18CA9CE705F}"/>
          </ac:grpSpMkLst>
        </pc:grpChg>
        <pc:grpChg chg="add mod">
          <ac:chgData name="Justin Ehrenhofer" userId="473062b43ff0ad33" providerId="LiveId" clId="{FE7550C4-EAF9-429A-B3CF-5B6F995DC7AF}" dt="2019-02-01T18:17:48.619" v="1141" actId="164"/>
          <ac:grpSpMkLst>
            <pc:docMk/>
            <pc:sldMk cId="1126924802" sldId="276"/>
            <ac:grpSpMk id="19" creationId="{0791174E-EEAD-4F39-AE53-7A83DBA520A7}"/>
          </ac:grpSpMkLst>
        </pc:grpChg>
        <pc:grpChg chg="add mod">
          <ac:chgData name="Justin Ehrenhofer" userId="473062b43ff0ad33" providerId="LiveId" clId="{FE7550C4-EAF9-429A-B3CF-5B6F995DC7AF}" dt="2019-02-01T18:18:08.429" v="1143" actId="164"/>
          <ac:grpSpMkLst>
            <pc:docMk/>
            <pc:sldMk cId="1126924802" sldId="276"/>
            <ac:grpSpMk id="154" creationId="{0D05033B-219A-48AD-B99C-F983EA2E23E5}"/>
          </ac:grpSpMkLst>
        </pc:grpChg>
        <pc:grpChg chg="add mod">
          <ac:chgData name="Justin Ehrenhofer" userId="473062b43ff0ad33" providerId="LiveId" clId="{FE7550C4-EAF9-429A-B3CF-5B6F995DC7AF}" dt="2019-02-01T18:18:19.123" v="1145" actId="164"/>
          <ac:grpSpMkLst>
            <pc:docMk/>
            <pc:sldMk cId="1126924802" sldId="276"/>
            <ac:grpSpMk id="155" creationId="{11724BB0-7ED7-40D8-B41E-C4D1B91CC324}"/>
          </ac:grpSpMkLst>
        </pc:grpChg>
        <pc:grpChg chg="add mod">
          <ac:chgData name="Justin Ehrenhofer" userId="473062b43ff0ad33" providerId="LiveId" clId="{FE7550C4-EAF9-429A-B3CF-5B6F995DC7AF}" dt="2019-02-01T18:18:41.189" v="1147" actId="164"/>
          <ac:grpSpMkLst>
            <pc:docMk/>
            <pc:sldMk cId="1126924802" sldId="276"/>
            <ac:grpSpMk id="156" creationId="{73F44D62-D1D4-4DF5-8339-562AB71F0752}"/>
          </ac:grpSpMkLst>
        </pc:grpChg>
        <pc:picChg chg="del">
          <ac:chgData name="Justin Ehrenhofer" userId="473062b43ff0ad33" providerId="LiveId" clId="{FE7550C4-EAF9-429A-B3CF-5B6F995DC7AF}" dt="2019-02-01T17:34:09.083" v="461" actId="478"/>
          <ac:picMkLst>
            <pc:docMk/>
            <pc:sldMk cId="1126924802" sldId="276"/>
            <ac:picMk id="22" creationId="{00000000-0000-0000-0000-000000000000}"/>
          </ac:picMkLst>
        </pc:picChg>
      </pc:sldChg>
      <pc:sldChg chg="modSp modNotesTx">
        <pc:chgData name="Justin Ehrenhofer" userId="473062b43ff0ad33" providerId="LiveId" clId="{FE7550C4-EAF9-429A-B3CF-5B6F995DC7AF}" dt="2019-02-01T17:20:24.528" v="406" actId="20577"/>
        <pc:sldMkLst>
          <pc:docMk/>
          <pc:sldMk cId="3052413591" sldId="327"/>
        </pc:sldMkLst>
        <pc:picChg chg="mod modCrop">
          <ac:chgData name="Justin Ehrenhofer" userId="473062b43ff0ad33" providerId="LiveId" clId="{FE7550C4-EAF9-429A-B3CF-5B6F995DC7AF}" dt="2019-02-01T17:14:52.665" v="296" actId="732"/>
          <ac:picMkLst>
            <pc:docMk/>
            <pc:sldMk cId="3052413591" sldId="327"/>
            <ac:picMk id="5" creationId="{28566F34-419F-4A40-8750-B8DE699032A3}"/>
          </ac:picMkLst>
        </pc:picChg>
      </pc:sldChg>
      <pc:sldChg chg="addSp delSp modSp add del delAnim">
        <pc:chgData name="Justin Ehrenhofer" userId="473062b43ff0ad33" providerId="LiveId" clId="{FE7550C4-EAF9-429A-B3CF-5B6F995DC7AF}" dt="2019-02-01T17:19:46.850" v="404" actId="2"/>
        <pc:sldMkLst>
          <pc:docMk/>
          <pc:sldMk cId="1187998834" sldId="350"/>
        </pc:sldMkLst>
        <pc:spChg chg="mod">
          <ac:chgData name="Justin Ehrenhofer" userId="473062b43ff0ad33" providerId="LiveId" clId="{FE7550C4-EAF9-429A-B3CF-5B6F995DC7AF}" dt="2019-02-01T17:19:46.850" v="404" actId="2"/>
          <ac:spMkLst>
            <pc:docMk/>
            <pc:sldMk cId="1187998834" sldId="350"/>
            <ac:spMk id="2" creationId="{00000000-0000-0000-0000-000000000000}"/>
          </ac:spMkLst>
        </pc:spChg>
        <pc:grpChg chg="del">
          <ac:chgData name="Justin Ehrenhofer" userId="473062b43ff0ad33" providerId="LiveId" clId="{FE7550C4-EAF9-429A-B3CF-5B6F995DC7AF}" dt="2019-02-01T17:16:29.591" v="300" actId="478"/>
          <ac:grpSpMkLst>
            <pc:docMk/>
            <pc:sldMk cId="1187998834" sldId="350"/>
            <ac:grpSpMk id="13" creationId="{0819D878-E2E4-49A6-AEBC-968000B5FA12}"/>
          </ac:grpSpMkLst>
        </pc:grpChg>
        <pc:grpChg chg="del">
          <ac:chgData name="Justin Ehrenhofer" userId="473062b43ff0ad33" providerId="LiveId" clId="{FE7550C4-EAF9-429A-B3CF-5B6F995DC7AF}" dt="2019-02-01T17:16:29.591" v="300" actId="478"/>
          <ac:grpSpMkLst>
            <pc:docMk/>
            <pc:sldMk cId="1187998834" sldId="350"/>
            <ac:grpSpMk id="14" creationId="{D49548CD-E7E5-499E-B8A1-A255D4892138}"/>
          </ac:grpSpMkLst>
        </pc:grpChg>
        <pc:grpChg chg="del">
          <ac:chgData name="Justin Ehrenhofer" userId="473062b43ff0ad33" providerId="LiveId" clId="{FE7550C4-EAF9-429A-B3CF-5B6F995DC7AF}" dt="2019-02-01T17:16:29.591" v="300" actId="478"/>
          <ac:grpSpMkLst>
            <pc:docMk/>
            <pc:sldMk cId="1187998834" sldId="350"/>
            <ac:grpSpMk id="24" creationId="{4FC37DDE-B630-4004-8A0F-3E50CF9DE933}"/>
          </ac:grpSpMkLst>
        </pc:grpChg>
        <pc:grpChg chg="del">
          <ac:chgData name="Justin Ehrenhofer" userId="473062b43ff0ad33" providerId="LiveId" clId="{FE7550C4-EAF9-429A-B3CF-5B6F995DC7AF}" dt="2019-02-01T17:16:29.591" v="300" actId="478"/>
          <ac:grpSpMkLst>
            <pc:docMk/>
            <pc:sldMk cId="1187998834" sldId="350"/>
            <ac:grpSpMk id="25" creationId="{2C229F7E-5D7F-4ABC-B54C-8C22AD9D9E7D}"/>
          </ac:grpSpMkLst>
        </pc:grpChg>
        <pc:grpChg chg="del">
          <ac:chgData name="Justin Ehrenhofer" userId="473062b43ff0ad33" providerId="LiveId" clId="{FE7550C4-EAF9-429A-B3CF-5B6F995DC7AF}" dt="2019-02-01T17:16:29.591" v="300" actId="478"/>
          <ac:grpSpMkLst>
            <pc:docMk/>
            <pc:sldMk cId="1187998834" sldId="350"/>
            <ac:grpSpMk id="26" creationId="{4EB053D9-0347-407E-98E0-2FEB04DC81E1}"/>
          </ac:grpSpMkLst>
        </pc:grpChg>
        <pc:grpChg chg="del">
          <ac:chgData name="Justin Ehrenhofer" userId="473062b43ff0ad33" providerId="LiveId" clId="{FE7550C4-EAF9-429A-B3CF-5B6F995DC7AF}" dt="2019-02-01T17:16:29.591" v="300" actId="478"/>
          <ac:grpSpMkLst>
            <pc:docMk/>
            <pc:sldMk cId="1187998834" sldId="350"/>
            <ac:grpSpMk id="27" creationId="{8C6248CC-76A1-4CDB-A301-8BF410DDD744}"/>
          </ac:grpSpMkLst>
        </pc:grpChg>
        <pc:graphicFrameChg chg="add mod">
          <ac:chgData name="Justin Ehrenhofer" userId="473062b43ff0ad33" providerId="LiveId" clId="{FE7550C4-EAF9-429A-B3CF-5B6F995DC7AF}" dt="2019-02-01T17:18:02.694" v="367"/>
          <ac:graphicFrameMkLst>
            <pc:docMk/>
            <pc:sldMk cId="1187998834" sldId="350"/>
            <ac:graphicFrameMk id="31" creationId="{FAE41900-DE9E-4897-966A-E792A94E5FA2}"/>
          </ac:graphicFrameMkLst>
        </pc:graphicFrameChg>
        <pc:picChg chg="add del mod">
          <ac:chgData name="Justin Ehrenhofer" userId="473062b43ff0ad33" providerId="LiveId" clId="{FE7550C4-EAF9-429A-B3CF-5B6F995DC7AF}" dt="2019-02-01T17:17:13.971" v="332" actId="478"/>
          <ac:picMkLst>
            <pc:docMk/>
            <pc:sldMk cId="1187998834" sldId="350"/>
            <ac:picMk id="18" creationId="{D4246140-3A91-4EA5-86A8-22D263E89F67}"/>
          </ac:picMkLst>
        </pc:picChg>
        <pc:picChg chg="del">
          <ac:chgData name="Justin Ehrenhofer" userId="473062b43ff0ad33" providerId="LiveId" clId="{FE7550C4-EAF9-429A-B3CF-5B6F995DC7AF}" dt="2019-02-01T17:16:29.591" v="300" actId="478"/>
          <ac:picMkLst>
            <pc:docMk/>
            <pc:sldMk cId="1187998834" sldId="350"/>
            <ac:picMk id="8194" creationId="{25C0AD57-6DD1-44CD-ADF4-EF3470D35831}"/>
          </ac:picMkLst>
        </pc:picChg>
        <pc:picChg chg="del">
          <ac:chgData name="Justin Ehrenhofer" userId="473062b43ff0ad33" providerId="LiveId" clId="{FE7550C4-EAF9-429A-B3CF-5B6F995DC7AF}" dt="2019-02-01T17:16:29.591" v="300" actId="478"/>
          <ac:picMkLst>
            <pc:docMk/>
            <pc:sldMk cId="1187998834" sldId="350"/>
            <ac:picMk id="8196" creationId="{F0A22E75-2783-4473-8EB7-88B4A169EDC4}"/>
          </ac:picMkLst>
        </pc:picChg>
      </pc:sldChg>
      <pc:sldChg chg="modSp">
        <pc:chgData name="Justin Ehrenhofer" userId="473062b43ff0ad33" providerId="LiveId" clId="{FE7550C4-EAF9-429A-B3CF-5B6F995DC7AF}" dt="2019-02-01T20:30:23.627" v="1869" actId="20577"/>
        <pc:sldMkLst>
          <pc:docMk/>
          <pc:sldMk cId="3838083803" sldId="362"/>
        </pc:sldMkLst>
        <pc:spChg chg="mod">
          <ac:chgData name="Justin Ehrenhofer" userId="473062b43ff0ad33" providerId="LiveId" clId="{FE7550C4-EAF9-429A-B3CF-5B6F995DC7AF}" dt="2019-02-01T20:30:23.627" v="1869" actId="20577"/>
          <ac:spMkLst>
            <pc:docMk/>
            <pc:sldMk cId="3838083803" sldId="362"/>
            <ac:spMk id="2" creationId="{00000000-0000-0000-0000-000000000000}"/>
          </ac:spMkLst>
        </pc:spChg>
      </pc:sldChg>
      <pc:sldChg chg="modSp">
        <pc:chgData name="Justin Ehrenhofer" userId="473062b43ff0ad33" providerId="LiveId" clId="{FE7550C4-EAF9-429A-B3CF-5B6F995DC7AF}" dt="2019-02-01T17:11:55.499" v="236" actId="20577"/>
        <pc:sldMkLst>
          <pc:docMk/>
          <pc:sldMk cId="1288832073" sldId="364"/>
        </pc:sldMkLst>
        <pc:spChg chg="mod">
          <ac:chgData name="Justin Ehrenhofer" userId="473062b43ff0ad33" providerId="LiveId" clId="{FE7550C4-EAF9-429A-B3CF-5B6F995DC7AF}" dt="2019-02-01T17:11:55.499" v="236" actId="20577"/>
          <ac:spMkLst>
            <pc:docMk/>
            <pc:sldMk cId="1288832073" sldId="364"/>
            <ac:spMk id="3" creationId="{C18F3C64-EECF-4D9C-B4AF-1BBFB04C81CF}"/>
          </ac:spMkLst>
        </pc:spChg>
      </pc:sldChg>
      <pc:sldChg chg="add">
        <pc:chgData name="Justin Ehrenhofer" userId="473062b43ff0ad33" providerId="LiveId" clId="{FE7550C4-EAF9-429A-B3CF-5B6F995DC7AF}" dt="2019-02-01T16:58:31.997" v="25"/>
        <pc:sldMkLst>
          <pc:docMk/>
          <pc:sldMk cId="289958176" sldId="373"/>
        </pc:sldMkLst>
      </pc:sldChg>
      <pc:sldChg chg="add">
        <pc:chgData name="Justin Ehrenhofer" userId="473062b43ff0ad33" providerId="LiveId" clId="{FE7550C4-EAF9-429A-B3CF-5B6F995DC7AF}" dt="2019-02-01T20:32:42.301" v="1870"/>
        <pc:sldMkLst>
          <pc:docMk/>
          <pc:sldMk cId="3989033910" sldId="375"/>
        </pc:sldMkLst>
      </pc:sldChg>
      <pc:sldChg chg="addSp delSp modSp add">
        <pc:chgData name="Justin Ehrenhofer" userId="473062b43ff0ad33" providerId="LiveId" clId="{FE7550C4-EAF9-429A-B3CF-5B6F995DC7AF}" dt="2019-02-01T17:11:29.888" v="196" actId="1036"/>
        <pc:sldMkLst>
          <pc:docMk/>
          <pc:sldMk cId="395047718" sldId="376"/>
        </pc:sldMkLst>
        <pc:spChg chg="mod ord">
          <ac:chgData name="Justin Ehrenhofer" userId="473062b43ff0ad33" providerId="LiveId" clId="{FE7550C4-EAF9-429A-B3CF-5B6F995DC7AF}" dt="2019-02-01T17:11:25.232" v="182" actId="20577"/>
          <ac:spMkLst>
            <pc:docMk/>
            <pc:sldMk cId="395047718" sldId="376"/>
            <ac:spMk id="7" creationId="{48448C58-5125-4C47-B63F-7187ACDEB795}"/>
          </ac:spMkLst>
        </pc:spChg>
        <pc:picChg chg="add del mod">
          <ac:chgData name="Justin Ehrenhofer" userId="473062b43ff0ad33" providerId="LiveId" clId="{FE7550C4-EAF9-429A-B3CF-5B6F995DC7AF}" dt="2019-02-01T17:10:05.066" v="179" actId="478"/>
          <ac:picMkLst>
            <pc:docMk/>
            <pc:sldMk cId="395047718" sldId="376"/>
            <ac:picMk id="3" creationId="{67B02C01-F35A-4E64-9F06-3B9569AA8CDC}"/>
          </ac:picMkLst>
        </pc:picChg>
        <pc:picChg chg="mod">
          <ac:chgData name="Justin Ehrenhofer" userId="473062b43ff0ad33" providerId="LiveId" clId="{FE7550C4-EAF9-429A-B3CF-5B6F995DC7AF}" dt="2019-02-01T17:11:29.888" v="196" actId="1036"/>
          <ac:picMkLst>
            <pc:docMk/>
            <pc:sldMk cId="395047718" sldId="376"/>
            <ac:picMk id="5122" creationId="{5F643C34-8EB0-4F72-AB6A-4600C245359B}"/>
          </ac:picMkLst>
        </pc:picChg>
        <pc:picChg chg="mod">
          <ac:chgData name="Justin Ehrenhofer" userId="473062b43ff0ad33" providerId="LiveId" clId="{FE7550C4-EAF9-429A-B3CF-5B6F995DC7AF}" dt="2019-02-01T17:11:29.888" v="196" actId="1036"/>
          <ac:picMkLst>
            <pc:docMk/>
            <pc:sldMk cId="395047718" sldId="376"/>
            <ac:picMk id="5124" creationId="{80FEA0BD-1526-4D78-A5AD-FF46416DC1ED}"/>
          </ac:picMkLst>
        </pc:picChg>
      </pc:sldChg>
      <pc:sldChg chg="add">
        <pc:chgData name="Justin Ehrenhofer" userId="473062b43ff0ad33" providerId="LiveId" clId="{FE7550C4-EAF9-429A-B3CF-5B6F995DC7AF}" dt="2019-02-01T16:59:15.788" v="26"/>
        <pc:sldMkLst>
          <pc:docMk/>
          <pc:sldMk cId="3725334991" sldId="377"/>
        </pc:sldMkLst>
      </pc:sldChg>
      <pc:sldChg chg="add">
        <pc:chgData name="Justin Ehrenhofer" userId="473062b43ff0ad33" providerId="LiveId" clId="{FE7550C4-EAF9-429A-B3CF-5B6F995DC7AF}" dt="2019-02-01T16:59:15.788" v="26"/>
        <pc:sldMkLst>
          <pc:docMk/>
          <pc:sldMk cId="4110145591" sldId="378"/>
        </pc:sldMkLst>
      </pc:sldChg>
      <pc:sldChg chg="add">
        <pc:chgData name="Justin Ehrenhofer" userId="473062b43ff0ad33" providerId="LiveId" clId="{FE7550C4-EAF9-429A-B3CF-5B6F995DC7AF}" dt="2019-02-01T16:59:15.788" v="26"/>
        <pc:sldMkLst>
          <pc:docMk/>
          <pc:sldMk cId="738865520" sldId="379"/>
        </pc:sldMkLst>
      </pc:sldChg>
      <pc:sldChg chg="add">
        <pc:chgData name="Justin Ehrenhofer" userId="473062b43ff0ad33" providerId="LiveId" clId="{FE7550C4-EAF9-429A-B3CF-5B6F995DC7AF}" dt="2019-02-01T20:35:57.268" v="2033"/>
        <pc:sldMkLst>
          <pc:docMk/>
          <pc:sldMk cId="1692536286" sldId="380"/>
        </pc:sldMkLst>
      </pc:sldChg>
      <pc:sldChg chg="add">
        <pc:chgData name="Justin Ehrenhofer" userId="473062b43ff0ad33" providerId="LiveId" clId="{FE7550C4-EAF9-429A-B3CF-5B6F995DC7AF}" dt="2019-02-01T16:59:15.788" v="26"/>
        <pc:sldMkLst>
          <pc:docMk/>
          <pc:sldMk cId="3283338574" sldId="381"/>
        </pc:sldMkLst>
      </pc:sldChg>
      <pc:sldChg chg="addSp delSp modSp add delAnim modAnim">
        <pc:chgData name="Justin Ehrenhofer" userId="473062b43ff0ad33" providerId="LiveId" clId="{FE7550C4-EAF9-429A-B3CF-5B6F995DC7AF}" dt="2019-02-01T17:07:09.606" v="100"/>
        <pc:sldMkLst>
          <pc:docMk/>
          <pc:sldMk cId="306843741" sldId="382"/>
        </pc:sldMkLst>
        <pc:spChg chg="mod">
          <ac:chgData name="Justin Ehrenhofer" userId="473062b43ff0ad33" providerId="LiveId" clId="{FE7550C4-EAF9-429A-B3CF-5B6F995DC7AF}" dt="2019-02-01T17:01:42.570" v="61" actId="207"/>
          <ac:spMkLst>
            <pc:docMk/>
            <pc:sldMk cId="306843741" sldId="382"/>
            <ac:spMk id="11" creationId="{00000000-0000-0000-0000-000000000000}"/>
          </ac:spMkLst>
        </pc:spChg>
        <pc:spChg chg="del">
          <ac:chgData name="Justin Ehrenhofer" userId="473062b43ff0ad33" providerId="LiveId" clId="{FE7550C4-EAF9-429A-B3CF-5B6F995DC7AF}" dt="2019-02-01T17:01:16.097" v="35" actId="478"/>
          <ac:spMkLst>
            <pc:docMk/>
            <pc:sldMk cId="306843741" sldId="382"/>
            <ac:spMk id="12" creationId="{C8FD2CBE-C3A9-4839-B053-885F9A8DF82C}"/>
          </ac:spMkLst>
        </pc:spChg>
        <pc:spChg chg="mod">
          <ac:chgData name="Justin Ehrenhofer" userId="473062b43ff0ad33" providerId="LiveId" clId="{FE7550C4-EAF9-429A-B3CF-5B6F995DC7AF}" dt="2019-02-01T17:01:39.148" v="60" actId="207"/>
          <ac:spMkLst>
            <pc:docMk/>
            <pc:sldMk cId="306843741" sldId="382"/>
            <ac:spMk id="29" creationId="{00000000-0000-0000-0000-000000000000}"/>
          </ac:spMkLst>
        </pc:spChg>
        <pc:spChg chg="mod">
          <ac:chgData name="Justin Ehrenhofer" userId="473062b43ff0ad33" providerId="LiveId" clId="{FE7550C4-EAF9-429A-B3CF-5B6F995DC7AF}" dt="2019-02-01T17:00:55.196" v="33" actId="207"/>
          <ac:spMkLst>
            <pc:docMk/>
            <pc:sldMk cId="306843741" sldId="382"/>
            <ac:spMk id="37" creationId="{00000000-0000-0000-0000-000000000000}"/>
          </ac:spMkLst>
        </pc:spChg>
        <pc:spChg chg="mod">
          <ac:chgData name="Justin Ehrenhofer" userId="473062b43ff0ad33" providerId="LiveId" clId="{FE7550C4-EAF9-429A-B3CF-5B6F995DC7AF}" dt="2019-02-01T17:01:31.335" v="58" actId="1038"/>
          <ac:spMkLst>
            <pc:docMk/>
            <pc:sldMk cId="306843741" sldId="382"/>
            <ac:spMk id="38" creationId="{DFF6C4D1-FDEE-4F56-B55A-23524DEF56FE}"/>
          </ac:spMkLst>
        </pc:spChg>
        <pc:spChg chg="del">
          <ac:chgData name="Justin Ehrenhofer" userId="473062b43ff0ad33" providerId="LiveId" clId="{FE7550C4-EAF9-429A-B3CF-5B6F995DC7AF}" dt="2019-02-01T17:01:33.865" v="59" actId="478"/>
          <ac:spMkLst>
            <pc:docMk/>
            <pc:sldMk cId="306843741" sldId="382"/>
            <ac:spMk id="41" creationId="{BA2CF339-ADFD-40AD-9BAE-93F4C8910449}"/>
          </ac:spMkLst>
        </pc:spChg>
        <pc:spChg chg="add mod">
          <ac:chgData name="Justin Ehrenhofer" userId="473062b43ff0ad33" providerId="LiveId" clId="{FE7550C4-EAF9-429A-B3CF-5B6F995DC7AF}" dt="2019-02-01T17:05:52.729" v="91" actId="207"/>
          <ac:spMkLst>
            <pc:docMk/>
            <pc:sldMk cId="306843741" sldId="382"/>
            <ac:spMk id="46" creationId="{B6E6183E-4390-4C4B-9456-E2B5D9C27DE2}"/>
          </ac:spMkLst>
        </pc:spChg>
        <pc:spChg chg="add mod">
          <ac:chgData name="Justin Ehrenhofer" userId="473062b43ff0ad33" providerId="LiveId" clId="{FE7550C4-EAF9-429A-B3CF-5B6F995DC7AF}" dt="2019-02-01T17:06:07.425" v="95" actId="1076"/>
          <ac:spMkLst>
            <pc:docMk/>
            <pc:sldMk cId="306843741" sldId="382"/>
            <ac:spMk id="47" creationId="{6FF38B8C-41D4-4886-8103-836D40D28619}"/>
          </ac:spMkLst>
        </pc:spChg>
        <pc:spChg chg="mod topLvl">
          <ac:chgData name="Justin Ehrenhofer" userId="473062b43ff0ad33" providerId="LiveId" clId="{FE7550C4-EAF9-429A-B3CF-5B6F995DC7AF}" dt="2019-02-01T17:04:29.961" v="83" actId="164"/>
          <ac:spMkLst>
            <pc:docMk/>
            <pc:sldMk cId="306843741" sldId="382"/>
            <ac:spMk id="52" creationId="{00000000-0000-0000-0000-000000000000}"/>
          </ac:spMkLst>
        </pc:spChg>
        <pc:spChg chg="mod topLvl">
          <ac:chgData name="Justin Ehrenhofer" userId="473062b43ff0ad33" providerId="LiveId" clId="{FE7550C4-EAF9-429A-B3CF-5B6F995DC7AF}" dt="2019-02-01T17:04:29.961" v="83" actId="164"/>
          <ac:spMkLst>
            <pc:docMk/>
            <pc:sldMk cId="306843741" sldId="382"/>
            <ac:spMk id="53" creationId="{00000000-0000-0000-0000-000000000000}"/>
          </ac:spMkLst>
        </pc:spChg>
        <pc:grpChg chg="mod topLvl">
          <ac:chgData name="Justin Ehrenhofer" userId="473062b43ff0ad33" providerId="LiveId" clId="{FE7550C4-EAF9-429A-B3CF-5B6F995DC7AF}" dt="2019-02-01T17:04:29.961" v="83" actId="164"/>
          <ac:grpSpMkLst>
            <pc:docMk/>
            <pc:sldMk cId="306843741" sldId="382"/>
            <ac:grpSpMk id="3" creationId="{00000000-0000-0000-0000-000000000000}"/>
          </ac:grpSpMkLst>
        </pc:grpChg>
        <pc:grpChg chg="del mod topLvl">
          <ac:chgData name="Justin Ehrenhofer" userId="473062b43ff0ad33" providerId="LiveId" clId="{FE7550C4-EAF9-429A-B3CF-5B6F995DC7AF}" dt="2019-02-01T17:04:17.579" v="82" actId="165"/>
          <ac:grpSpMkLst>
            <pc:docMk/>
            <pc:sldMk cId="306843741" sldId="382"/>
            <ac:grpSpMk id="4" creationId="{00000000-0000-0000-0000-000000000000}"/>
          </ac:grpSpMkLst>
        </pc:grpChg>
        <pc:grpChg chg="add del mod">
          <ac:chgData name="Justin Ehrenhofer" userId="473062b43ff0ad33" providerId="LiveId" clId="{FE7550C4-EAF9-429A-B3CF-5B6F995DC7AF}" dt="2019-02-01T17:04:11.874" v="81" actId="165"/>
          <ac:grpSpMkLst>
            <pc:docMk/>
            <pc:sldMk cId="306843741" sldId="382"/>
            <ac:grpSpMk id="13" creationId="{3A1D1DB7-820C-4448-8A2D-81B57C49FC77}"/>
          </ac:grpSpMkLst>
        </pc:grpChg>
        <pc:grpChg chg="add mod">
          <ac:chgData name="Justin Ehrenhofer" userId="473062b43ff0ad33" providerId="LiveId" clId="{FE7550C4-EAF9-429A-B3CF-5B6F995DC7AF}" dt="2019-02-01T17:04:29.961" v="83" actId="164"/>
          <ac:grpSpMkLst>
            <pc:docMk/>
            <pc:sldMk cId="306843741" sldId="382"/>
            <ac:grpSpMk id="14" creationId="{10BCF5E0-F45D-4909-9C29-F3ABD68EDF4F}"/>
          </ac:grpSpMkLst>
        </pc:grpChg>
        <pc:cxnChg chg="mod topLvl">
          <ac:chgData name="Justin Ehrenhofer" userId="473062b43ff0ad33" providerId="LiveId" clId="{FE7550C4-EAF9-429A-B3CF-5B6F995DC7AF}" dt="2019-02-01T17:04:29.961" v="83" actId="164"/>
          <ac:cxnSpMkLst>
            <pc:docMk/>
            <pc:sldMk cId="306843741" sldId="382"/>
            <ac:cxnSpMk id="17" creationId="{00000000-0000-0000-0000-000000000000}"/>
          </ac:cxnSpMkLst>
        </pc:cxnChg>
        <pc:cxnChg chg="add del mod topLvl">
          <ac:chgData name="Justin Ehrenhofer" userId="473062b43ff0ad33" providerId="LiveId" clId="{FE7550C4-EAF9-429A-B3CF-5B6F995DC7AF}" dt="2019-02-01T17:04:17.579" v="82" actId="165"/>
          <ac:cxnSpMkLst>
            <pc:docMk/>
            <pc:sldMk cId="306843741" sldId="382"/>
            <ac:cxnSpMk id="44" creationId="{00000000-0000-0000-0000-000000000000}"/>
          </ac:cxnSpMkLst>
        </pc:cxnChg>
        <pc:cxnChg chg="add mod topLvl">
          <ac:chgData name="Justin Ehrenhofer" userId="473062b43ff0ad33" providerId="LiveId" clId="{FE7550C4-EAF9-429A-B3CF-5B6F995DC7AF}" dt="2019-02-01T17:04:11.874" v="81" actId="165"/>
          <ac:cxnSpMkLst>
            <pc:docMk/>
            <pc:sldMk cId="306843741" sldId="382"/>
            <ac:cxnSpMk id="45" creationId="{329A0039-1A31-48A1-94DE-7B2267F3CDF0}"/>
          </ac:cxnSpMkLst>
        </pc:cxnChg>
        <pc:cxnChg chg="mod topLvl">
          <ac:chgData name="Justin Ehrenhofer" userId="473062b43ff0ad33" providerId="LiveId" clId="{FE7550C4-EAF9-429A-B3CF-5B6F995DC7AF}" dt="2019-02-01T17:04:29.961" v="83" actId="164"/>
          <ac:cxnSpMkLst>
            <pc:docMk/>
            <pc:sldMk cId="306843741" sldId="382"/>
            <ac:cxnSpMk id="49" creationId="{00000000-0000-0000-0000-000000000000}"/>
          </ac:cxnSpMkLst>
        </pc:cxnChg>
        <pc:cxnChg chg="del">
          <ac:chgData name="Justin Ehrenhofer" userId="473062b43ff0ad33" providerId="LiveId" clId="{FE7550C4-EAF9-429A-B3CF-5B6F995DC7AF}" dt="2019-02-01T17:01:13.821" v="34" actId="478"/>
          <ac:cxnSpMkLst>
            <pc:docMk/>
            <pc:sldMk cId="306843741" sldId="382"/>
            <ac:cxnSpMk id="51" creationId="{00000000-0000-0000-0000-000000000000}"/>
          </ac:cxnSpMkLst>
        </pc:cxnChg>
      </pc:sldChg>
      <pc:sldChg chg="add">
        <pc:chgData name="Justin Ehrenhofer" userId="473062b43ff0ad33" providerId="LiveId" clId="{FE7550C4-EAF9-429A-B3CF-5B6F995DC7AF}" dt="2019-02-01T16:59:15.788" v="26"/>
        <pc:sldMkLst>
          <pc:docMk/>
          <pc:sldMk cId="1627969236" sldId="383"/>
        </pc:sldMkLst>
      </pc:sldChg>
      <pc:sldChg chg="add">
        <pc:chgData name="Justin Ehrenhofer" userId="473062b43ff0ad33" providerId="LiveId" clId="{FE7550C4-EAF9-429A-B3CF-5B6F995DC7AF}" dt="2019-02-01T16:59:15.788" v="26"/>
        <pc:sldMkLst>
          <pc:docMk/>
          <pc:sldMk cId="2663641889" sldId="384"/>
        </pc:sldMkLst>
      </pc:sldChg>
      <pc:sldChg chg="add">
        <pc:chgData name="Justin Ehrenhofer" userId="473062b43ff0ad33" providerId="LiveId" clId="{FE7550C4-EAF9-429A-B3CF-5B6F995DC7AF}" dt="2019-02-01T16:59:15.788" v="26"/>
        <pc:sldMkLst>
          <pc:docMk/>
          <pc:sldMk cId="1187812387" sldId="385"/>
        </pc:sldMkLst>
      </pc:sldChg>
      <pc:sldChg chg="add">
        <pc:chgData name="Justin Ehrenhofer" userId="473062b43ff0ad33" providerId="LiveId" clId="{FE7550C4-EAF9-429A-B3CF-5B6F995DC7AF}" dt="2019-02-01T16:59:15.788" v="26"/>
        <pc:sldMkLst>
          <pc:docMk/>
          <pc:sldMk cId="2029064792" sldId="386"/>
        </pc:sldMkLst>
      </pc:sldChg>
      <pc:sldChg chg="addSp delSp modSp add delAnim">
        <pc:chgData name="Justin Ehrenhofer" userId="473062b43ff0ad33" providerId="LiveId" clId="{FE7550C4-EAF9-429A-B3CF-5B6F995DC7AF}" dt="2019-02-01T17:32:05.444" v="459" actId="14100"/>
        <pc:sldMkLst>
          <pc:docMk/>
          <pc:sldMk cId="3482023050" sldId="388"/>
        </pc:sldMkLst>
        <pc:spChg chg="del mod">
          <ac:chgData name="Justin Ehrenhofer" userId="473062b43ff0ad33" providerId="LiveId" clId="{FE7550C4-EAF9-429A-B3CF-5B6F995DC7AF}" dt="2019-02-01T17:23:45.490" v="435" actId="478"/>
          <ac:spMkLst>
            <pc:docMk/>
            <pc:sldMk cId="3482023050" sldId="388"/>
            <ac:spMk id="2" creationId="{00000000-0000-0000-0000-000000000000}"/>
          </ac:spMkLst>
        </pc:spChg>
        <pc:spChg chg="add del mod">
          <ac:chgData name="Justin Ehrenhofer" userId="473062b43ff0ad33" providerId="LiveId" clId="{FE7550C4-EAF9-429A-B3CF-5B6F995DC7AF}" dt="2019-02-01T17:23:47.710" v="436" actId="478"/>
          <ac:spMkLst>
            <pc:docMk/>
            <pc:sldMk cId="3482023050" sldId="388"/>
            <ac:spMk id="6" creationId="{310EFF7F-E792-434C-9BBB-0DD8B3500F7B}"/>
          </ac:spMkLst>
        </pc:spChg>
        <pc:picChg chg="add mod">
          <ac:chgData name="Justin Ehrenhofer" userId="473062b43ff0ad33" providerId="LiveId" clId="{FE7550C4-EAF9-429A-B3CF-5B6F995DC7AF}" dt="2019-02-01T17:23:52.570" v="437" actId="1076"/>
          <ac:picMkLst>
            <pc:docMk/>
            <pc:sldMk cId="3482023050" sldId="388"/>
            <ac:picMk id="4" creationId="{E278E027-0EEC-4CCD-8485-AC78BD5092B4}"/>
          </ac:picMkLst>
        </pc:picChg>
        <pc:picChg chg="add mod">
          <ac:chgData name="Justin Ehrenhofer" userId="473062b43ff0ad33" providerId="LiveId" clId="{FE7550C4-EAF9-429A-B3CF-5B6F995DC7AF}" dt="2019-02-01T17:25:39.989" v="440" actId="1076"/>
          <ac:picMkLst>
            <pc:docMk/>
            <pc:sldMk cId="3482023050" sldId="388"/>
            <ac:picMk id="8" creationId="{BF712DC6-7BC2-4633-96F4-0DCFA4EEA4B8}"/>
          </ac:picMkLst>
        </pc:picChg>
        <pc:picChg chg="add mod modCrop">
          <ac:chgData name="Justin Ehrenhofer" userId="473062b43ff0ad33" providerId="LiveId" clId="{FE7550C4-EAF9-429A-B3CF-5B6F995DC7AF}" dt="2019-02-01T17:32:05.444" v="459" actId="14100"/>
          <ac:picMkLst>
            <pc:docMk/>
            <pc:sldMk cId="3482023050" sldId="388"/>
            <ac:picMk id="10" creationId="{86EC12F2-F93A-425D-A80E-B573B9EB0317}"/>
          </ac:picMkLst>
        </pc:picChg>
      </pc:sldChg>
      <pc:sldChg chg="addSp delSp modSp add delAnim modAnim">
        <pc:chgData name="Justin Ehrenhofer" userId="473062b43ff0ad33" providerId="LiveId" clId="{FE7550C4-EAF9-429A-B3CF-5B6F995DC7AF}" dt="2019-02-01T20:27:56.873" v="1863"/>
        <pc:sldMkLst>
          <pc:docMk/>
          <pc:sldMk cId="63325546" sldId="389"/>
        </pc:sldMkLst>
        <pc:spChg chg="del">
          <ac:chgData name="Justin Ehrenhofer" userId="473062b43ff0ad33" providerId="LiveId" clId="{FE7550C4-EAF9-429A-B3CF-5B6F995DC7AF}" dt="2019-02-01T19:49:51.370" v="1204" actId="478"/>
          <ac:spMkLst>
            <pc:docMk/>
            <pc:sldMk cId="63325546" sldId="389"/>
            <ac:spMk id="2" creationId="{EF29D75C-8FAD-4E78-9200-8D3EDDFD9665}"/>
          </ac:spMkLst>
        </pc:spChg>
        <pc:spChg chg="add mod">
          <ac:chgData name="Justin Ehrenhofer" userId="473062b43ff0ad33" providerId="LiveId" clId="{FE7550C4-EAF9-429A-B3CF-5B6F995DC7AF}" dt="2019-02-01T19:58:44.099" v="1445" actId="1035"/>
          <ac:spMkLst>
            <pc:docMk/>
            <pc:sldMk cId="63325546" sldId="389"/>
            <ac:spMk id="3" creationId="{1F1D130E-F1AE-4242-BFA0-E9ECD60ACFFB}"/>
          </ac:spMkLst>
        </pc:spChg>
        <pc:spChg chg="mod">
          <ac:chgData name="Justin Ehrenhofer" userId="473062b43ff0ad33" providerId="LiveId" clId="{FE7550C4-EAF9-429A-B3CF-5B6F995DC7AF}" dt="2019-02-01T19:49:47.720" v="1203" actId="20577"/>
          <ac:spMkLst>
            <pc:docMk/>
            <pc:sldMk cId="63325546" sldId="389"/>
            <ac:spMk id="4" creationId="{42BD87B4-596D-49DB-87D0-86CF74A9630B}"/>
          </ac:spMkLst>
        </pc:spChg>
        <pc:spChg chg="del">
          <ac:chgData name="Justin Ehrenhofer" userId="473062b43ff0ad33" providerId="LiveId" clId="{FE7550C4-EAF9-429A-B3CF-5B6F995DC7AF}" dt="2019-02-01T19:49:51.370" v="1204" actId="478"/>
          <ac:spMkLst>
            <pc:docMk/>
            <pc:sldMk cId="63325546" sldId="389"/>
            <ac:spMk id="6" creationId="{B6512C93-A7CC-4213-BFBF-DFCF877BB93E}"/>
          </ac:spMkLst>
        </pc:spChg>
        <pc:spChg chg="del">
          <ac:chgData name="Justin Ehrenhofer" userId="473062b43ff0ad33" providerId="LiveId" clId="{FE7550C4-EAF9-429A-B3CF-5B6F995DC7AF}" dt="2019-02-01T19:49:51.370" v="1204" actId="478"/>
          <ac:spMkLst>
            <pc:docMk/>
            <pc:sldMk cId="63325546" sldId="389"/>
            <ac:spMk id="7" creationId="{8028C8F8-51CF-4660-B924-194B77BA152E}"/>
          </ac:spMkLst>
        </pc:spChg>
        <pc:spChg chg="del">
          <ac:chgData name="Justin Ehrenhofer" userId="473062b43ff0ad33" providerId="LiveId" clId="{FE7550C4-EAF9-429A-B3CF-5B6F995DC7AF}" dt="2019-02-01T19:49:51.370" v="1204" actId="478"/>
          <ac:spMkLst>
            <pc:docMk/>
            <pc:sldMk cId="63325546" sldId="389"/>
            <ac:spMk id="8" creationId="{ACED2FFE-1E39-4A69-8B06-36B0A0FA97C8}"/>
          </ac:spMkLst>
        </pc:spChg>
        <pc:spChg chg="del">
          <ac:chgData name="Justin Ehrenhofer" userId="473062b43ff0ad33" providerId="LiveId" clId="{FE7550C4-EAF9-429A-B3CF-5B6F995DC7AF}" dt="2019-02-01T19:49:51.370" v="1204" actId="478"/>
          <ac:spMkLst>
            <pc:docMk/>
            <pc:sldMk cId="63325546" sldId="389"/>
            <ac:spMk id="10" creationId="{6F17AE18-FD60-4BBD-91C1-37B4CFC48509}"/>
          </ac:spMkLst>
        </pc:spChg>
        <pc:spChg chg="del">
          <ac:chgData name="Justin Ehrenhofer" userId="473062b43ff0ad33" providerId="LiveId" clId="{FE7550C4-EAF9-429A-B3CF-5B6F995DC7AF}" dt="2019-02-01T19:49:51.370" v="1204" actId="478"/>
          <ac:spMkLst>
            <pc:docMk/>
            <pc:sldMk cId="63325546" sldId="389"/>
            <ac:spMk id="12" creationId="{E43F7E58-ADC3-42E0-BC52-9F777BA60F76}"/>
          </ac:spMkLst>
        </pc:spChg>
        <pc:spChg chg="del">
          <ac:chgData name="Justin Ehrenhofer" userId="473062b43ff0ad33" providerId="LiveId" clId="{FE7550C4-EAF9-429A-B3CF-5B6F995DC7AF}" dt="2019-02-01T19:49:51.370" v="1204" actId="478"/>
          <ac:spMkLst>
            <pc:docMk/>
            <pc:sldMk cId="63325546" sldId="389"/>
            <ac:spMk id="15" creationId="{B7814527-8B0C-4A7E-9185-DFB56F679CA2}"/>
          </ac:spMkLst>
        </pc:spChg>
        <pc:spChg chg="del">
          <ac:chgData name="Justin Ehrenhofer" userId="473062b43ff0ad33" providerId="LiveId" clId="{FE7550C4-EAF9-429A-B3CF-5B6F995DC7AF}" dt="2019-02-01T19:49:51.370" v="1204" actId="478"/>
          <ac:spMkLst>
            <pc:docMk/>
            <pc:sldMk cId="63325546" sldId="389"/>
            <ac:spMk id="18" creationId="{957C7470-A4AE-45A9-8738-7FE1083A53EE}"/>
          </ac:spMkLst>
        </pc:spChg>
        <pc:spChg chg="del">
          <ac:chgData name="Justin Ehrenhofer" userId="473062b43ff0ad33" providerId="LiveId" clId="{FE7550C4-EAF9-429A-B3CF-5B6F995DC7AF}" dt="2019-02-01T19:49:51.370" v="1204" actId="478"/>
          <ac:spMkLst>
            <pc:docMk/>
            <pc:sldMk cId="63325546" sldId="389"/>
            <ac:spMk id="19" creationId="{5FFA0B59-06DF-465E-ACB4-7D232B8FAF92}"/>
          </ac:spMkLst>
        </pc:spChg>
        <pc:spChg chg="del">
          <ac:chgData name="Justin Ehrenhofer" userId="473062b43ff0ad33" providerId="LiveId" clId="{FE7550C4-EAF9-429A-B3CF-5B6F995DC7AF}" dt="2019-02-01T19:49:51.370" v="1204" actId="478"/>
          <ac:spMkLst>
            <pc:docMk/>
            <pc:sldMk cId="63325546" sldId="389"/>
            <ac:spMk id="20" creationId="{B658DD06-3210-48E8-9839-7CF295927516}"/>
          </ac:spMkLst>
        </pc:spChg>
        <pc:spChg chg="del">
          <ac:chgData name="Justin Ehrenhofer" userId="473062b43ff0ad33" providerId="LiveId" clId="{FE7550C4-EAF9-429A-B3CF-5B6F995DC7AF}" dt="2019-02-01T19:49:51.370" v="1204" actId="478"/>
          <ac:spMkLst>
            <pc:docMk/>
            <pc:sldMk cId="63325546" sldId="389"/>
            <ac:spMk id="26" creationId="{8DFC9DF4-AE52-4456-B7C2-033F665D2C47}"/>
          </ac:spMkLst>
        </pc:spChg>
        <pc:spChg chg="del">
          <ac:chgData name="Justin Ehrenhofer" userId="473062b43ff0ad33" providerId="LiveId" clId="{FE7550C4-EAF9-429A-B3CF-5B6F995DC7AF}" dt="2019-02-01T19:49:51.370" v="1204" actId="478"/>
          <ac:spMkLst>
            <pc:docMk/>
            <pc:sldMk cId="63325546" sldId="389"/>
            <ac:spMk id="27" creationId="{91A941E7-5413-4782-8476-4EA5B5442ABB}"/>
          </ac:spMkLst>
        </pc:spChg>
        <pc:grpChg chg="add mod">
          <ac:chgData name="Justin Ehrenhofer" userId="473062b43ff0ad33" providerId="LiveId" clId="{FE7550C4-EAF9-429A-B3CF-5B6F995DC7AF}" dt="2019-02-01T20:01:47.616" v="1769" actId="1076"/>
          <ac:grpSpMkLst>
            <pc:docMk/>
            <pc:sldMk cId="63325546" sldId="389"/>
            <ac:grpSpMk id="22" creationId="{A1923A5A-98EF-45AC-89C5-5E3EBF8BAB65}"/>
          </ac:grpSpMkLst>
        </pc:grpChg>
        <pc:grpChg chg="del">
          <ac:chgData name="Justin Ehrenhofer" userId="473062b43ff0ad33" providerId="LiveId" clId="{FE7550C4-EAF9-429A-B3CF-5B6F995DC7AF}" dt="2019-02-01T19:49:51.370" v="1204" actId="478"/>
          <ac:grpSpMkLst>
            <pc:docMk/>
            <pc:sldMk cId="63325546" sldId="389"/>
            <ac:grpSpMk id="23" creationId="{1896AADE-4CBB-4BA9-AE42-3AE16B173279}"/>
          </ac:grpSpMkLst>
        </pc:grpChg>
        <pc:grpChg chg="del">
          <ac:chgData name="Justin Ehrenhofer" userId="473062b43ff0ad33" providerId="LiveId" clId="{FE7550C4-EAF9-429A-B3CF-5B6F995DC7AF}" dt="2019-02-01T19:49:51.370" v="1204" actId="478"/>
          <ac:grpSpMkLst>
            <pc:docMk/>
            <pc:sldMk cId="63325546" sldId="389"/>
            <ac:grpSpMk id="28" creationId="{89187BA9-3AC2-42FB-8D31-93A10F245A4D}"/>
          </ac:grpSpMkLst>
        </pc:grpChg>
        <pc:grpChg chg="add mod">
          <ac:chgData name="Justin Ehrenhofer" userId="473062b43ff0ad33" providerId="LiveId" clId="{FE7550C4-EAF9-429A-B3CF-5B6F995DC7AF}" dt="2019-02-01T19:57:00.542" v="1425" actId="207"/>
          <ac:grpSpMkLst>
            <pc:docMk/>
            <pc:sldMk cId="63325546" sldId="389"/>
            <ac:grpSpMk id="33" creationId="{0AE4523C-FF38-4751-9C77-CF8BED78D8A0}"/>
          </ac:grpSpMkLst>
        </pc:grpChg>
        <pc:grpChg chg="add mod">
          <ac:chgData name="Justin Ehrenhofer" userId="473062b43ff0ad33" providerId="LiveId" clId="{FE7550C4-EAF9-429A-B3CF-5B6F995DC7AF}" dt="2019-02-01T19:57:00.542" v="1425" actId="207"/>
          <ac:grpSpMkLst>
            <pc:docMk/>
            <pc:sldMk cId="63325546" sldId="389"/>
            <ac:grpSpMk id="36" creationId="{B521863B-E7FB-44E9-BCB0-7A040ED21DF5}"/>
          </ac:grpSpMkLst>
        </pc:grpChg>
        <pc:grpChg chg="add mod">
          <ac:chgData name="Justin Ehrenhofer" userId="473062b43ff0ad33" providerId="LiveId" clId="{FE7550C4-EAF9-429A-B3CF-5B6F995DC7AF}" dt="2019-02-01T19:57:00.542" v="1425" actId="207"/>
          <ac:grpSpMkLst>
            <pc:docMk/>
            <pc:sldMk cId="63325546" sldId="389"/>
            <ac:grpSpMk id="39" creationId="{E2984CB2-A304-46F6-8AE5-3F07B7C2B51D}"/>
          </ac:grpSpMkLst>
        </pc:grpChg>
        <pc:grpChg chg="add mod">
          <ac:chgData name="Justin Ehrenhofer" userId="473062b43ff0ad33" providerId="LiveId" clId="{FE7550C4-EAF9-429A-B3CF-5B6F995DC7AF}" dt="2019-02-01T19:57:00.542" v="1425" actId="207"/>
          <ac:grpSpMkLst>
            <pc:docMk/>
            <pc:sldMk cId="63325546" sldId="389"/>
            <ac:grpSpMk id="42" creationId="{0E3762CB-949F-49D1-AAE3-CA0AB0411B23}"/>
          </ac:grpSpMkLst>
        </pc:grpChg>
        <pc:grpChg chg="add mod">
          <ac:chgData name="Justin Ehrenhofer" userId="473062b43ff0ad33" providerId="LiveId" clId="{FE7550C4-EAF9-429A-B3CF-5B6F995DC7AF}" dt="2019-02-01T19:57:00.542" v="1425" actId="207"/>
          <ac:grpSpMkLst>
            <pc:docMk/>
            <pc:sldMk cId="63325546" sldId="389"/>
            <ac:grpSpMk id="45" creationId="{CF5D0F96-D7A8-43B8-8231-E96D04141F85}"/>
          </ac:grpSpMkLst>
        </pc:grpChg>
        <pc:grpChg chg="add mod">
          <ac:chgData name="Justin Ehrenhofer" userId="473062b43ff0ad33" providerId="LiveId" clId="{FE7550C4-EAF9-429A-B3CF-5B6F995DC7AF}" dt="2019-02-01T19:57:00.542" v="1425" actId="207"/>
          <ac:grpSpMkLst>
            <pc:docMk/>
            <pc:sldMk cId="63325546" sldId="389"/>
            <ac:grpSpMk id="48" creationId="{D1CD5C19-26F0-46B7-AD56-5E5AF63AB591}"/>
          </ac:grpSpMkLst>
        </pc:grpChg>
        <pc:grpChg chg="add mod">
          <ac:chgData name="Justin Ehrenhofer" userId="473062b43ff0ad33" providerId="LiveId" clId="{FE7550C4-EAF9-429A-B3CF-5B6F995DC7AF}" dt="2019-02-01T19:57:00.542" v="1425" actId="207"/>
          <ac:grpSpMkLst>
            <pc:docMk/>
            <pc:sldMk cId="63325546" sldId="389"/>
            <ac:grpSpMk id="51" creationId="{17D815FB-5E4F-4F72-B712-79D94C34BC4E}"/>
          </ac:grpSpMkLst>
        </pc:grpChg>
        <pc:grpChg chg="add mod">
          <ac:chgData name="Justin Ehrenhofer" userId="473062b43ff0ad33" providerId="LiveId" clId="{FE7550C4-EAF9-429A-B3CF-5B6F995DC7AF}" dt="2019-02-01T19:57:00.542" v="1425" actId="207"/>
          <ac:grpSpMkLst>
            <pc:docMk/>
            <pc:sldMk cId="63325546" sldId="389"/>
            <ac:grpSpMk id="54" creationId="{DCD0D70F-6024-4366-B994-7D5C0AF6584F}"/>
          </ac:grpSpMkLst>
        </pc:grpChg>
        <pc:grpChg chg="add mod">
          <ac:chgData name="Justin Ehrenhofer" userId="473062b43ff0ad33" providerId="LiveId" clId="{FE7550C4-EAF9-429A-B3CF-5B6F995DC7AF}" dt="2019-02-01T19:57:00.542" v="1425" actId="207"/>
          <ac:grpSpMkLst>
            <pc:docMk/>
            <pc:sldMk cId="63325546" sldId="389"/>
            <ac:grpSpMk id="57" creationId="{7EC88CB0-A3AE-49C0-819A-167CCEF7AA5F}"/>
          </ac:grpSpMkLst>
        </pc:grpChg>
        <pc:grpChg chg="add mod">
          <ac:chgData name="Justin Ehrenhofer" userId="473062b43ff0ad33" providerId="LiveId" clId="{FE7550C4-EAF9-429A-B3CF-5B6F995DC7AF}" dt="2019-02-01T19:57:00.542" v="1425" actId="207"/>
          <ac:grpSpMkLst>
            <pc:docMk/>
            <pc:sldMk cId="63325546" sldId="389"/>
            <ac:grpSpMk id="60" creationId="{D1022E88-7366-47D4-8982-56267C4EEA83}"/>
          </ac:grpSpMkLst>
        </pc:grpChg>
        <pc:grpChg chg="add mod">
          <ac:chgData name="Justin Ehrenhofer" userId="473062b43ff0ad33" providerId="LiveId" clId="{FE7550C4-EAF9-429A-B3CF-5B6F995DC7AF}" dt="2019-02-01T19:57:00.542" v="1425" actId="207"/>
          <ac:grpSpMkLst>
            <pc:docMk/>
            <pc:sldMk cId="63325546" sldId="389"/>
            <ac:grpSpMk id="63" creationId="{C589E3F0-116E-4F03-9347-CFCAF0E73ED5}"/>
          </ac:grpSpMkLst>
        </pc:grpChg>
        <pc:grpChg chg="add mod">
          <ac:chgData name="Justin Ehrenhofer" userId="473062b43ff0ad33" providerId="LiveId" clId="{FE7550C4-EAF9-429A-B3CF-5B6F995DC7AF}" dt="2019-02-01T19:57:00.542" v="1425" actId="207"/>
          <ac:grpSpMkLst>
            <pc:docMk/>
            <pc:sldMk cId="63325546" sldId="389"/>
            <ac:grpSpMk id="66" creationId="{0397DE47-E35E-4B7D-A1B9-AB1A85E000C5}"/>
          </ac:grpSpMkLst>
        </pc:grpChg>
        <pc:grpChg chg="add mod">
          <ac:chgData name="Justin Ehrenhofer" userId="473062b43ff0ad33" providerId="LiveId" clId="{FE7550C4-EAF9-429A-B3CF-5B6F995DC7AF}" dt="2019-02-01T19:57:00.542" v="1425" actId="207"/>
          <ac:grpSpMkLst>
            <pc:docMk/>
            <pc:sldMk cId="63325546" sldId="389"/>
            <ac:grpSpMk id="69" creationId="{EBB9D7FF-DCE1-4529-8A31-AEB6C181C6BB}"/>
          </ac:grpSpMkLst>
        </pc:grpChg>
        <pc:grpChg chg="add mod">
          <ac:chgData name="Justin Ehrenhofer" userId="473062b43ff0ad33" providerId="LiveId" clId="{FE7550C4-EAF9-429A-B3CF-5B6F995DC7AF}" dt="2019-02-01T19:57:00.542" v="1425" actId="207"/>
          <ac:grpSpMkLst>
            <pc:docMk/>
            <pc:sldMk cId="63325546" sldId="389"/>
            <ac:grpSpMk id="72" creationId="{8875B451-D089-40C2-B3A4-C28A90BC7111}"/>
          </ac:grpSpMkLst>
        </pc:grpChg>
        <pc:grpChg chg="add mod">
          <ac:chgData name="Justin Ehrenhofer" userId="473062b43ff0ad33" providerId="LiveId" clId="{FE7550C4-EAF9-429A-B3CF-5B6F995DC7AF}" dt="2019-02-01T19:57:00.542" v="1425" actId="207"/>
          <ac:grpSpMkLst>
            <pc:docMk/>
            <pc:sldMk cId="63325546" sldId="389"/>
            <ac:grpSpMk id="75" creationId="{3FBA5B6E-6778-46C8-877C-0942C4297B18}"/>
          </ac:grpSpMkLst>
        </pc:grpChg>
        <pc:grpChg chg="add mod">
          <ac:chgData name="Justin Ehrenhofer" userId="473062b43ff0ad33" providerId="LiveId" clId="{FE7550C4-EAF9-429A-B3CF-5B6F995DC7AF}" dt="2019-02-01T19:57:00.542" v="1425" actId="207"/>
          <ac:grpSpMkLst>
            <pc:docMk/>
            <pc:sldMk cId="63325546" sldId="389"/>
            <ac:grpSpMk id="78" creationId="{5F1A6C56-D0A5-40BE-A5CD-DDE2EECB4640}"/>
          </ac:grpSpMkLst>
        </pc:grpChg>
        <pc:grpChg chg="add mod">
          <ac:chgData name="Justin Ehrenhofer" userId="473062b43ff0ad33" providerId="LiveId" clId="{FE7550C4-EAF9-429A-B3CF-5B6F995DC7AF}" dt="2019-02-01T19:57:00.542" v="1425" actId="207"/>
          <ac:grpSpMkLst>
            <pc:docMk/>
            <pc:sldMk cId="63325546" sldId="389"/>
            <ac:grpSpMk id="81" creationId="{D594ECCD-8794-4770-8EAE-4391D008BF81}"/>
          </ac:grpSpMkLst>
        </pc:grpChg>
        <pc:grpChg chg="add mod">
          <ac:chgData name="Justin Ehrenhofer" userId="473062b43ff0ad33" providerId="LiveId" clId="{FE7550C4-EAF9-429A-B3CF-5B6F995DC7AF}" dt="2019-02-01T19:57:00.542" v="1425" actId="207"/>
          <ac:grpSpMkLst>
            <pc:docMk/>
            <pc:sldMk cId="63325546" sldId="389"/>
            <ac:grpSpMk id="84" creationId="{92C40D07-7B40-4670-80F9-918DC15BACB6}"/>
          </ac:grpSpMkLst>
        </pc:grpChg>
        <pc:grpChg chg="add mod">
          <ac:chgData name="Justin Ehrenhofer" userId="473062b43ff0ad33" providerId="LiveId" clId="{FE7550C4-EAF9-429A-B3CF-5B6F995DC7AF}" dt="2019-02-01T19:57:00.542" v="1425" actId="207"/>
          <ac:grpSpMkLst>
            <pc:docMk/>
            <pc:sldMk cId="63325546" sldId="389"/>
            <ac:grpSpMk id="87" creationId="{1F198208-B6CD-442A-8651-C6AE3E5D9080}"/>
          </ac:grpSpMkLst>
        </pc:grpChg>
        <pc:grpChg chg="add mod">
          <ac:chgData name="Justin Ehrenhofer" userId="473062b43ff0ad33" providerId="LiveId" clId="{FE7550C4-EAF9-429A-B3CF-5B6F995DC7AF}" dt="2019-02-01T19:57:00.542" v="1425" actId="207"/>
          <ac:grpSpMkLst>
            <pc:docMk/>
            <pc:sldMk cId="63325546" sldId="389"/>
            <ac:grpSpMk id="90" creationId="{404BFBE9-DC89-413A-B3CD-AC9F4E6A86F3}"/>
          </ac:grpSpMkLst>
        </pc:grpChg>
        <pc:grpChg chg="add mod">
          <ac:chgData name="Justin Ehrenhofer" userId="473062b43ff0ad33" providerId="LiveId" clId="{FE7550C4-EAF9-429A-B3CF-5B6F995DC7AF}" dt="2019-02-01T19:57:00.542" v="1425" actId="207"/>
          <ac:grpSpMkLst>
            <pc:docMk/>
            <pc:sldMk cId="63325546" sldId="389"/>
            <ac:grpSpMk id="93" creationId="{513673B5-C53F-4F19-8070-7665D0025D50}"/>
          </ac:grpSpMkLst>
        </pc:grpChg>
        <pc:picChg chg="del">
          <ac:chgData name="Justin Ehrenhofer" userId="473062b43ff0ad33" providerId="LiveId" clId="{FE7550C4-EAF9-429A-B3CF-5B6F995DC7AF}" dt="2019-02-01T19:49:51.370" v="1204" actId="478"/>
          <ac:picMkLst>
            <pc:docMk/>
            <pc:sldMk cId="63325546" sldId="389"/>
            <ac:picMk id="14" creationId="{0880F315-89A5-49B0-9475-4411F2F7FDFF}"/>
          </ac:picMkLst>
        </pc:picChg>
      </pc:sldChg>
      <pc:sldChg chg="addSp delSp modSp add delAnim modAnim">
        <pc:chgData name="Justin Ehrenhofer" userId="473062b43ff0ad33" providerId="LiveId" clId="{FE7550C4-EAF9-429A-B3CF-5B6F995DC7AF}" dt="2019-02-01T20:28:26.742" v="1864"/>
        <pc:sldMkLst>
          <pc:docMk/>
          <pc:sldMk cId="885234060" sldId="390"/>
        </pc:sldMkLst>
        <pc:spChg chg="del mod">
          <ac:chgData name="Justin Ehrenhofer" userId="473062b43ff0ad33" providerId="LiveId" clId="{FE7550C4-EAF9-429A-B3CF-5B6F995DC7AF}" dt="2019-02-01T19:58:50.233" v="1446" actId="478"/>
          <ac:spMkLst>
            <pc:docMk/>
            <pc:sldMk cId="885234060" sldId="390"/>
            <ac:spMk id="3" creationId="{1F1D130E-F1AE-4242-BFA0-E9ECD60ACFFB}"/>
          </ac:spMkLst>
        </pc:spChg>
        <pc:spChg chg="add mod">
          <ac:chgData name="Justin Ehrenhofer" userId="473062b43ff0ad33" providerId="LiveId" clId="{FE7550C4-EAF9-429A-B3CF-5B6F995DC7AF}" dt="2019-02-01T19:58:57.225" v="1456" actId="20577"/>
          <ac:spMkLst>
            <pc:docMk/>
            <pc:sldMk cId="885234060" sldId="390"/>
            <ac:spMk id="96" creationId="{E1077396-B0F0-4FEC-9D7C-B7698314B188}"/>
          </ac:spMkLst>
        </pc:spChg>
        <pc:grpChg chg="del">
          <ac:chgData name="Justin Ehrenhofer" userId="473062b43ff0ad33" providerId="LiveId" clId="{FE7550C4-EAF9-429A-B3CF-5B6F995DC7AF}" dt="2019-02-01T20:01:51.636" v="1770" actId="478"/>
          <ac:grpSpMkLst>
            <pc:docMk/>
            <pc:sldMk cId="885234060" sldId="390"/>
            <ac:grpSpMk id="22" creationId="{A1923A5A-98EF-45AC-89C5-5E3EBF8BAB65}"/>
          </ac:grpSpMkLst>
        </pc:grpChg>
        <pc:grpChg chg="mod">
          <ac:chgData name="Justin Ehrenhofer" userId="473062b43ff0ad33" providerId="LiveId" clId="{FE7550C4-EAF9-429A-B3CF-5B6F995DC7AF}" dt="2019-02-01T19:57:16.333" v="1426" actId="207"/>
          <ac:grpSpMkLst>
            <pc:docMk/>
            <pc:sldMk cId="885234060" sldId="390"/>
            <ac:grpSpMk id="33" creationId="{0AE4523C-FF38-4751-9C77-CF8BED78D8A0}"/>
          </ac:grpSpMkLst>
        </pc:grpChg>
        <pc:grpChg chg="mod">
          <ac:chgData name="Justin Ehrenhofer" userId="473062b43ff0ad33" providerId="LiveId" clId="{FE7550C4-EAF9-429A-B3CF-5B6F995DC7AF}" dt="2019-02-01T19:57:16.333" v="1426" actId="207"/>
          <ac:grpSpMkLst>
            <pc:docMk/>
            <pc:sldMk cId="885234060" sldId="390"/>
            <ac:grpSpMk id="36" creationId="{B521863B-E7FB-44E9-BCB0-7A040ED21DF5}"/>
          </ac:grpSpMkLst>
        </pc:grpChg>
        <pc:grpChg chg="mod">
          <ac:chgData name="Justin Ehrenhofer" userId="473062b43ff0ad33" providerId="LiveId" clId="{FE7550C4-EAF9-429A-B3CF-5B6F995DC7AF}" dt="2019-02-01T19:57:16.333" v="1426" actId="207"/>
          <ac:grpSpMkLst>
            <pc:docMk/>
            <pc:sldMk cId="885234060" sldId="390"/>
            <ac:grpSpMk id="39" creationId="{E2984CB2-A304-46F6-8AE5-3F07B7C2B51D}"/>
          </ac:grpSpMkLst>
        </pc:grpChg>
        <pc:grpChg chg="mod">
          <ac:chgData name="Justin Ehrenhofer" userId="473062b43ff0ad33" providerId="LiveId" clId="{FE7550C4-EAF9-429A-B3CF-5B6F995DC7AF}" dt="2019-02-01T19:57:16.333" v="1426" actId="207"/>
          <ac:grpSpMkLst>
            <pc:docMk/>
            <pc:sldMk cId="885234060" sldId="390"/>
            <ac:grpSpMk id="42" creationId="{0E3762CB-949F-49D1-AAE3-CA0AB0411B23}"/>
          </ac:grpSpMkLst>
        </pc:grpChg>
        <pc:grpChg chg="mod">
          <ac:chgData name="Justin Ehrenhofer" userId="473062b43ff0ad33" providerId="LiveId" clId="{FE7550C4-EAF9-429A-B3CF-5B6F995DC7AF}" dt="2019-02-01T19:57:16.333" v="1426" actId="207"/>
          <ac:grpSpMkLst>
            <pc:docMk/>
            <pc:sldMk cId="885234060" sldId="390"/>
            <ac:grpSpMk id="45" creationId="{CF5D0F96-D7A8-43B8-8231-E96D04141F85}"/>
          </ac:grpSpMkLst>
        </pc:grpChg>
        <pc:grpChg chg="mod">
          <ac:chgData name="Justin Ehrenhofer" userId="473062b43ff0ad33" providerId="LiveId" clId="{FE7550C4-EAF9-429A-B3CF-5B6F995DC7AF}" dt="2019-02-01T19:57:16.333" v="1426" actId="207"/>
          <ac:grpSpMkLst>
            <pc:docMk/>
            <pc:sldMk cId="885234060" sldId="390"/>
            <ac:grpSpMk id="48" creationId="{D1CD5C19-26F0-46B7-AD56-5E5AF63AB591}"/>
          </ac:grpSpMkLst>
        </pc:grpChg>
        <pc:grpChg chg="mod">
          <ac:chgData name="Justin Ehrenhofer" userId="473062b43ff0ad33" providerId="LiveId" clId="{FE7550C4-EAF9-429A-B3CF-5B6F995DC7AF}" dt="2019-02-01T19:57:16.333" v="1426" actId="207"/>
          <ac:grpSpMkLst>
            <pc:docMk/>
            <pc:sldMk cId="885234060" sldId="390"/>
            <ac:grpSpMk id="51" creationId="{17D815FB-5E4F-4F72-B712-79D94C34BC4E}"/>
          </ac:grpSpMkLst>
        </pc:grpChg>
        <pc:grpChg chg="mod">
          <ac:chgData name="Justin Ehrenhofer" userId="473062b43ff0ad33" providerId="LiveId" clId="{FE7550C4-EAF9-429A-B3CF-5B6F995DC7AF}" dt="2019-02-01T19:57:16.333" v="1426" actId="207"/>
          <ac:grpSpMkLst>
            <pc:docMk/>
            <pc:sldMk cId="885234060" sldId="390"/>
            <ac:grpSpMk id="54" creationId="{DCD0D70F-6024-4366-B994-7D5C0AF6584F}"/>
          </ac:grpSpMkLst>
        </pc:grpChg>
        <pc:grpChg chg="mod">
          <ac:chgData name="Justin Ehrenhofer" userId="473062b43ff0ad33" providerId="LiveId" clId="{FE7550C4-EAF9-429A-B3CF-5B6F995DC7AF}" dt="2019-02-01T19:57:16.333" v="1426" actId="207"/>
          <ac:grpSpMkLst>
            <pc:docMk/>
            <pc:sldMk cId="885234060" sldId="390"/>
            <ac:grpSpMk id="57" creationId="{7EC88CB0-A3AE-49C0-819A-167CCEF7AA5F}"/>
          </ac:grpSpMkLst>
        </pc:grpChg>
        <pc:grpChg chg="mod">
          <ac:chgData name="Justin Ehrenhofer" userId="473062b43ff0ad33" providerId="LiveId" clId="{FE7550C4-EAF9-429A-B3CF-5B6F995DC7AF}" dt="2019-02-01T19:57:16.333" v="1426" actId="207"/>
          <ac:grpSpMkLst>
            <pc:docMk/>
            <pc:sldMk cId="885234060" sldId="390"/>
            <ac:grpSpMk id="60" creationId="{D1022E88-7366-47D4-8982-56267C4EEA83}"/>
          </ac:grpSpMkLst>
        </pc:grpChg>
        <pc:grpChg chg="mod">
          <ac:chgData name="Justin Ehrenhofer" userId="473062b43ff0ad33" providerId="LiveId" clId="{FE7550C4-EAF9-429A-B3CF-5B6F995DC7AF}" dt="2019-02-01T19:57:16.333" v="1426" actId="207"/>
          <ac:grpSpMkLst>
            <pc:docMk/>
            <pc:sldMk cId="885234060" sldId="390"/>
            <ac:grpSpMk id="63" creationId="{C589E3F0-116E-4F03-9347-CFCAF0E73ED5}"/>
          </ac:grpSpMkLst>
        </pc:grpChg>
        <pc:grpChg chg="mod">
          <ac:chgData name="Justin Ehrenhofer" userId="473062b43ff0ad33" providerId="LiveId" clId="{FE7550C4-EAF9-429A-B3CF-5B6F995DC7AF}" dt="2019-02-01T19:57:16.333" v="1426" actId="207"/>
          <ac:grpSpMkLst>
            <pc:docMk/>
            <pc:sldMk cId="885234060" sldId="390"/>
            <ac:grpSpMk id="66" creationId="{0397DE47-E35E-4B7D-A1B9-AB1A85E000C5}"/>
          </ac:grpSpMkLst>
        </pc:grpChg>
        <pc:grpChg chg="mod">
          <ac:chgData name="Justin Ehrenhofer" userId="473062b43ff0ad33" providerId="LiveId" clId="{FE7550C4-EAF9-429A-B3CF-5B6F995DC7AF}" dt="2019-02-01T19:57:16.333" v="1426" actId="207"/>
          <ac:grpSpMkLst>
            <pc:docMk/>
            <pc:sldMk cId="885234060" sldId="390"/>
            <ac:grpSpMk id="69" creationId="{EBB9D7FF-DCE1-4529-8A31-AEB6C181C6BB}"/>
          </ac:grpSpMkLst>
        </pc:grpChg>
        <pc:grpChg chg="mod">
          <ac:chgData name="Justin Ehrenhofer" userId="473062b43ff0ad33" providerId="LiveId" clId="{FE7550C4-EAF9-429A-B3CF-5B6F995DC7AF}" dt="2019-02-01T19:57:16.333" v="1426" actId="207"/>
          <ac:grpSpMkLst>
            <pc:docMk/>
            <pc:sldMk cId="885234060" sldId="390"/>
            <ac:grpSpMk id="72" creationId="{8875B451-D089-40C2-B3A4-C28A90BC7111}"/>
          </ac:grpSpMkLst>
        </pc:grpChg>
        <pc:grpChg chg="mod">
          <ac:chgData name="Justin Ehrenhofer" userId="473062b43ff0ad33" providerId="LiveId" clId="{FE7550C4-EAF9-429A-B3CF-5B6F995DC7AF}" dt="2019-02-01T19:57:16.333" v="1426" actId="207"/>
          <ac:grpSpMkLst>
            <pc:docMk/>
            <pc:sldMk cId="885234060" sldId="390"/>
            <ac:grpSpMk id="75" creationId="{3FBA5B6E-6778-46C8-877C-0942C4297B18}"/>
          </ac:grpSpMkLst>
        </pc:grpChg>
        <pc:grpChg chg="mod">
          <ac:chgData name="Justin Ehrenhofer" userId="473062b43ff0ad33" providerId="LiveId" clId="{FE7550C4-EAF9-429A-B3CF-5B6F995DC7AF}" dt="2019-02-01T19:57:16.333" v="1426" actId="207"/>
          <ac:grpSpMkLst>
            <pc:docMk/>
            <pc:sldMk cId="885234060" sldId="390"/>
            <ac:grpSpMk id="78" creationId="{5F1A6C56-D0A5-40BE-A5CD-DDE2EECB4640}"/>
          </ac:grpSpMkLst>
        </pc:grpChg>
        <pc:grpChg chg="mod">
          <ac:chgData name="Justin Ehrenhofer" userId="473062b43ff0ad33" providerId="LiveId" clId="{FE7550C4-EAF9-429A-B3CF-5B6F995DC7AF}" dt="2019-02-01T19:57:16.333" v="1426" actId="207"/>
          <ac:grpSpMkLst>
            <pc:docMk/>
            <pc:sldMk cId="885234060" sldId="390"/>
            <ac:grpSpMk id="81" creationId="{D594ECCD-8794-4770-8EAE-4391D008BF81}"/>
          </ac:grpSpMkLst>
        </pc:grpChg>
        <pc:grpChg chg="mod">
          <ac:chgData name="Justin Ehrenhofer" userId="473062b43ff0ad33" providerId="LiveId" clId="{FE7550C4-EAF9-429A-B3CF-5B6F995DC7AF}" dt="2019-02-01T19:57:16.333" v="1426" actId="207"/>
          <ac:grpSpMkLst>
            <pc:docMk/>
            <pc:sldMk cId="885234060" sldId="390"/>
            <ac:grpSpMk id="84" creationId="{92C40D07-7B40-4670-80F9-918DC15BACB6}"/>
          </ac:grpSpMkLst>
        </pc:grpChg>
        <pc:grpChg chg="mod">
          <ac:chgData name="Justin Ehrenhofer" userId="473062b43ff0ad33" providerId="LiveId" clId="{FE7550C4-EAF9-429A-B3CF-5B6F995DC7AF}" dt="2019-02-01T19:57:16.333" v="1426" actId="207"/>
          <ac:grpSpMkLst>
            <pc:docMk/>
            <pc:sldMk cId="885234060" sldId="390"/>
            <ac:grpSpMk id="87" creationId="{1F198208-B6CD-442A-8651-C6AE3E5D9080}"/>
          </ac:grpSpMkLst>
        </pc:grpChg>
        <pc:grpChg chg="mod">
          <ac:chgData name="Justin Ehrenhofer" userId="473062b43ff0ad33" providerId="LiveId" clId="{FE7550C4-EAF9-429A-B3CF-5B6F995DC7AF}" dt="2019-02-01T19:57:16.333" v="1426" actId="207"/>
          <ac:grpSpMkLst>
            <pc:docMk/>
            <pc:sldMk cId="885234060" sldId="390"/>
            <ac:grpSpMk id="90" creationId="{404BFBE9-DC89-413A-B3CD-AC9F4E6A86F3}"/>
          </ac:grpSpMkLst>
        </pc:grpChg>
        <pc:grpChg chg="mod">
          <ac:chgData name="Justin Ehrenhofer" userId="473062b43ff0ad33" providerId="LiveId" clId="{FE7550C4-EAF9-429A-B3CF-5B6F995DC7AF}" dt="2019-02-01T19:57:16.333" v="1426" actId="207"/>
          <ac:grpSpMkLst>
            <pc:docMk/>
            <pc:sldMk cId="885234060" sldId="390"/>
            <ac:grpSpMk id="93" creationId="{513673B5-C53F-4F19-8070-7665D0025D50}"/>
          </ac:grpSpMkLst>
        </pc:grpChg>
        <pc:grpChg chg="add">
          <ac:chgData name="Justin Ehrenhofer" userId="473062b43ff0ad33" providerId="LiveId" clId="{FE7550C4-EAF9-429A-B3CF-5B6F995DC7AF}" dt="2019-02-01T20:01:52.513" v="1771"/>
          <ac:grpSpMkLst>
            <pc:docMk/>
            <pc:sldMk cId="885234060" sldId="390"/>
            <ac:grpSpMk id="97" creationId="{D2099200-AD91-40D3-BCD7-076CBB5C373A}"/>
          </ac:grpSpMkLst>
        </pc:grpChg>
      </pc:sldChg>
      <pc:sldChg chg="addSp delSp modSp add delAnim modAnim modNotesTx">
        <pc:chgData name="Justin Ehrenhofer" userId="473062b43ff0ad33" providerId="LiveId" clId="{FE7550C4-EAF9-429A-B3CF-5B6F995DC7AF}" dt="2019-02-01T20:28:33.505" v="1865"/>
        <pc:sldMkLst>
          <pc:docMk/>
          <pc:sldMk cId="1090859780" sldId="391"/>
        </pc:sldMkLst>
        <pc:spChg chg="add mod">
          <ac:chgData name="Justin Ehrenhofer" userId="473062b43ff0ad33" providerId="LiveId" clId="{FE7550C4-EAF9-429A-B3CF-5B6F995DC7AF}" dt="2019-02-01T20:03:31.548" v="1783" actId="2085"/>
          <ac:spMkLst>
            <pc:docMk/>
            <pc:sldMk cId="1090859780" sldId="391"/>
            <ac:spMk id="2" creationId="{D18DA26D-B83E-45A2-89DA-4690D580423B}"/>
          </ac:spMkLst>
        </pc:spChg>
        <pc:spChg chg="del mod">
          <ac:chgData name="Justin Ehrenhofer" userId="473062b43ff0ad33" providerId="LiveId" clId="{FE7550C4-EAF9-429A-B3CF-5B6F995DC7AF}" dt="2019-02-01T19:59:02.924" v="1457" actId="478"/>
          <ac:spMkLst>
            <pc:docMk/>
            <pc:sldMk cId="1090859780" sldId="391"/>
            <ac:spMk id="3" creationId="{1F1D130E-F1AE-4242-BFA0-E9ECD60ACFFB}"/>
          </ac:spMkLst>
        </pc:spChg>
        <pc:spChg chg="add del mod">
          <ac:chgData name="Justin Ehrenhofer" userId="473062b43ff0ad33" providerId="LiveId" clId="{FE7550C4-EAF9-429A-B3CF-5B6F995DC7AF}" dt="2019-02-01T20:03:09.291" v="1777" actId="478"/>
          <ac:spMkLst>
            <pc:docMk/>
            <pc:sldMk cId="1090859780" sldId="391"/>
            <ac:spMk id="5" creationId="{7204AF4C-355F-4D60-982C-83A1D247847F}"/>
          </ac:spMkLst>
        </pc:spChg>
        <pc:spChg chg="add mod">
          <ac:chgData name="Justin Ehrenhofer" userId="473062b43ff0ad33" providerId="LiveId" clId="{FE7550C4-EAF9-429A-B3CF-5B6F995DC7AF}" dt="2019-02-01T20:03:26.632" v="1782" actId="2085"/>
          <ac:spMkLst>
            <pc:docMk/>
            <pc:sldMk cId="1090859780" sldId="391"/>
            <ac:spMk id="6" creationId="{505D4196-07A7-480E-9E0C-C17126E6E3D8}"/>
          </ac:spMkLst>
        </pc:spChg>
        <pc:spChg chg="add mod">
          <ac:chgData name="Justin Ehrenhofer" userId="473062b43ff0ad33" providerId="LiveId" clId="{FE7550C4-EAF9-429A-B3CF-5B6F995DC7AF}" dt="2019-02-01T20:03:44.632" v="1785" actId="2085"/>
          <ac:spMkLst>
            <pc:docMk/>
            <pc:sldMk cId="1090859780" sldId="391"/>
            <ac:spMk id="7" creationId="{77E3F82A-C625-45E2-84B9-B958D927C301}"/>
          </ac:spMkLst>
        </pc:spChg>
        <pc:spChg chg="add mod ord">
          <ac:chgData name="Justin Ehrenhofer" userId="473062b43ff0ad33" providerId="LiveId" clId="{FE7550C4-EAF9-429A-B3CF-5B6F995DC7AF}" dt="2019-02-01T20:06:56.709" v="1831" actId="14100"/>
          <ac:spMkLst>
            <pc:docMk/>
            <pc:sldMk cId="1090859780" sldId="391"/>
            <ac:spMk id="8" creationId="{8FDCCEAB-AF58-41C3-9946-4A63113A8393}"/>
          </ac:spMkLst>
        </pc:spChg>
        <pc:spChg chg="add mod">
          <ac:chgData name="Justin Ehrenhofer" userId="473062b43ff0ad33" providerId="LiveId" clId="{FE7550C4-EAF9-429A-B3CF-5B6F995DC7AF}" dt="2019-02-01T20:01:15.236" v="1750" actId="1076"/>
          <ac:spMkLst>
            <pc:docMk/>
            <pc:sldMk cId="1090859780" sldId="391"/>
            <ac:spMk id="96" creationId="{48A52B5F-9CD5-4CC5-859D-ADA6B0EF7D15}"/>
          </ac:spMkLst>
        </pc:spChg>
        <pc:spChg chg="add mod">
          <ac:chgData name="Justin Ehrenhofer" userId="473062b43ff0ad33" providerId="LiveId" clId="{FE7550C4-EAF9-429A-B3CF-5B6F995DC7AF}" dt="2019-02-01T20:01:26.205" v="1768" actId="20577"/>
          <ac:spMkLst>
            <pc:docMk/>
            <pc:sldMk cId="1090859780" sldId="391"/>
            <ac:spMk id="97" creationId="{4E7BAA6C-4C1A-4BA9-834B-B13FB7C2E0B7}"/>
          </ac:spMkLst>
        </pc:spChg>
        <pc:spChg chg="add mod">
          <ac:chgData name="Justin Ehrenhofer" userId="473062b43ff0ad33" providerId="LiveId" clId="{FE7550C4-EAF9-429A-B3CF-5B6F995DC7AF}" dt="2019-02-01T20:05:30.842" v="1823" actId="14100"/>
          <ac:spMkLst>
            <pc:docMk/>
            <pc:sldMk cId="1090859780" sldId="391"/>
            <ac:spMk id="101" creationId="{877744A3-9508-4E5D-B6CA-F4F77A22B3F7}"/>
          </ac:spMkLst>
        </pc:spChg>
        <pc:spChg chg="add mod">
          <ac:chgData name="Justin Ehrenhofer" userId="473062b43ff0ad33" providerId="LiveId" clId="{FE7550C4-EAF9-429A-B3CF-5B6F995DC7AF}" dt="2019-02-01T20:05:30.842" v="1823" actId="14100"/>
          <ac:spMkLst>
            <pc:docMk/>
            <pc:sldMk cId="1090859780" sldId="391"/>
            <ac:spMk id="102" creationId="{3FD7782C-2DD0-4395-983C-3D414451BA2B}"/>
          </ac:spMkLst>
        </pc:spChg>
        <pc:spChg chg="add mod">
          <ac:chgData name="Justin Ehrenhofer" userId="473062b43ff0ad33" providerId="LiveId" clId="{FE7550C4-EAF9-429A-B3CF-5B6F995DC7AF}" dt="2019-02-01T20:05:21.728" v="1822" actId="1076"/>
          <ac:spMkLst>
            <pc:docMk/>
            <pc:sldMk cId="1090859780" sldId="391"/>
            <ac:spMk id="103" creationId="{6E7C950B-0BBD-4E10-B82F-299D682AD444}"/>
          </ac:spMkLst>
        </pc:spChg>
        <pc:grpChg chg="del">
          <ac:chgData name="Justin Ehrenhofer" userId="473062b43ff0ad33" providerId="LiveId" clId="{FE7550C4-EAF9-429A-B3CF-5B6F995DC7AF}" dt="2019-02-01T20:01:55.026" v="1772" actId="478"/>
          <ac:grpSpMkLst>
            <pc:docMk/>
            <pc:sldMk cId="1090859780" sldId="391"/>
            <ac:grpSpMk id="22" creationId="{A1923A5A-98EF-45AC-89C5-5E3EBF8BAB65}"/>
          </ac:grpSpMkLst>
        </pc:grpChg>
        <pc:grpChg chg="mod">
          <ac:chgData name="Justin Ehrenhofer" userId="473062b43ff0ad33" providerId="LiveId" clId="{FE7550C4-EAF9-429A-B3CF-5B6F995DC7AF}" dt="2019-02-01T20:06:05.612" v="1824" actId="207"/>
          <ac:grpSpMkLst>
            <pc:docMk/>
            <pc:sldMk cId="1090859780" sldId="391"/>
            <ac:grpSpMk id="36" creationId="{B521863B-E7FB-44E9-BCB0-7A040ED21DF5}"/>
          </ac:grpSpMkLst>
        </pc:grpChg>
        <pc:grpChg chg="mod">
          <ac:chgData name="Justin Ehrenhofer" userId="473062b43ff0ad33" providerId="LiveId" clId="{FE7550C4-EAF9-429A-B3CF-5B6F995DC7AF}" dt="2019-02-01T20:06:05.612" v="1824" actId="207"/>
          <ac:grpSpMkLst>
            <pc:docMk/>
            <pc:sldMk cId="1090859780" sldId="391"/>
            <ac:grpSpMk id="39" creationId="{E2984CB2-A304-46F6-8AE5-3F07B7C2B51D}"/>
          </ac:grpSpMkLst>
        </pc:grpChg>
        <pc:grpChg chg="mod">
          <ac:chgData name="Justin Ehrenhofer" userId="473062b43ff0ad33" providerId="LiveId" clId="{FE7550C4-EAF9-429A-B3CF-5B6F995DC7AF}" dt="2019-02-01T20:06:05.612" v="1824" actId="207"/>
          <ac:grpSpMkLst>
            <pc:docMk/>
            <pc:sldMk cId="1090859780" sldId="391"/>
            <ac:grpSpMk id="45" creationId="{CF5D0F96-D7A8-43B8-8231-E96D04141F85}"/>
          </ac:grpSpMkLst>
        </pc:grpChg>
        <pc:grpChg chg="mod">
          <ac:chgData name="Justin Ehrenhofer" userId="473062b43ff0ad33" providerId="LiveId" clId="{FE7550C4-EAF9-429A-B3CF-5B6F995DC7AF}" dt="2019-02-01T20:06:05.612" v="1824" actId="207"/>
          <ac:grpSpMkLst>
            <pc:docMk/>
            <pc:sldMk cId="1090859780" sldId="391"/>
            <ac:grpSpMk id="48" creationId="{D1CD5C19-26F0-46B7-AD56-5E5AF63AB591}"/>
          </ac:grpSpMkLst>
        </pc:grpChg>
        <pc:grpChg chg="mod">
          <ac:chgData name="Justin Ehrenhofer" userId="473062b43ff0ad33" providerId="LiveId" clId="{FE7550C4-EAF9-429A-B3CF-5B6F995DC7AF}" dt="2019-02-01T20:06:05.612" v="1824" actId="207"/>
          <ac:grpSpMkLst>
            <pc:docMk/>
            <pc:sldMk cId="1090859780" sldId="391"/>
            <ac:grpSpMk id="54" creationId="{DCD0D70F-6024-4366-B994-7D5C0AF6584F}"/>
          </ac:grpSpMkLst>
        </pc:grpChg>
        <pc:grpChg chg="mod">
          <ac:chgData name="Justin Ehrenhofer" userId="473062b43ff0ad33" providerId="LiveId" clId="{FE7550C4-EAF9-429A-B3CF-5B6F995DC7AF}" dt="2019-02-01T20:06:05.612" v="1824" actId="207"/>
          <ac:grpSpMkLst>
            <pc:docMk/>
            <pc:sldMk cId="1090859780" sldId="391"/>
            <ac:grpSpMk id="57" creationId="{7EC88CB0-A3AE-49C0-819A-167CCEF7AA5F}"/>
          </ac:grpSpMkLst>
        </pc:grpChg>
        <pc:grpChg chg="mod">
          <ac:chgData name="Justin Ehrenhofer" userId="473062b43ff0ad33" providerId="LiveId" clId="{FE7550C4-EAF9-429A-B3CF-5B6F995DC7AF}" dt="2019-02-01T20:06:05.612" v="1824" actId="207"/>
          <ac:grpSpMkLst>
            <pc:docMk/>
            <pc:sldMk cId="1090859780" sldId="391"/>
            <ac:grpSpMk id="60" creationId="{D1022E88-7366-47D4-8982-56267C4EEA83}"/>
          </ac:grpSpMkLst>
        </pc:grpChg>
        <pc:grpChg chg="mod">
          <ac:chgData name="Justin Ehrenhofer" userId="473062b43ff0ad33" providerId="LiveId" clId="{FE7550C4-EAF9-429A-B3CF-5B6F995DC7AF}" dt="2019-02-01T20:06:05.612" v="1824" actId="207"/>
          <ac:grpSpMkLst>
            <pc:docMk/>
            <pc:sldMk cId="1090859780" sldId="391"/>
            <ac:grpSpMk id="63" creationId="{C589E3F0-116E-4F03-9347-CFCAF0E73ED5}"/>
          </ac:grpSpMkLst>
        </pc:grpChg>
        <pc:grpChg chg="mod">
          <ac:chgData name="Justin Ehrenhofer" userId="473062b43ff0ad33" providerId="LiveId" clId="{FE7550C4-EAF9-429A-B3CF-5B6F995DC7AF}" dt="2019-02-01T20:06:05.612" v="1824" actId="207"/>
          <ac:grpSpMkLst>
            <pc:docMk/>
            <pc:sldMk cId="1090859780" sldId="391"/>
            <ac:grpSpMk id="66" creationId="{0397DE47-E35E-4B7D-A1B9-AB1A85E000C5}"/>
          </ac:grpSpMkLst>
        </pc:grpChg>
        <pc:grpChg chg="mod">
          <ac:chgData name="Justin Ehrenhofer" userId="473062b43ff0ad33" providerId="LiveId" clId="{FE7550C4-EAF9-429A-B3CF-5B6F995DC7AF}" dt="2019-02-01T20:06:05.612" v="1824" actId="207"/>
          <ac:grpSpMkLst>
            <pc:docMk/>
            <pc:sldMk cId="1090859780" sldId="391"/>
            <ac:grpSpMk id="69" creationId="{EBB9D7FF-DCE1-4529-8A31-AEB6C181C6BB}"/>
          </ac:grpSpMkLst>
        </pc:grpChg>
        <pc:grpChg chg="mod">
          <ac:chgData name="Justin Ehrenhofer" userId="473062b43ff0ad33" providerId="LiveId" clId="{FE7550C4-EAF9-429A-B3CF-5B6F995DC7AF}" dt="2019-02-01T20:06:05.612" v="1824" actId="207"/>
          <ac:grpSpMkLst>
            <pc:docMk/>
            <pc:sldMk cId="1090859780" sldId="391"/>
            <ac:grpSpMk id="72" creationId="{8875B451-D089-40C2-B3A4-C28A90BC7111}"/>
          </ac:grpSpMkLst>
        </pc:grpChg>
        <pc:grpChg chg="mod">
          <ac:chgData name="Justin Ehrenhofer" userId="473062b43ff0ad33" providerId="LiveId" clId="{FE7550C4-EAF9-429A-B3CF-5B6F995DC7AF}" dt="2019-02-01T20:06:05.612" v="1824" actId="207"/>
          <ac:grpSpMkLst>
            <pc:docMk/>
            <pc:sldMk cId="1090859780" sldId="391"/>
            <ac:grpSpMk id="75" creationId="{3FBA5B6E-6778-46C8-877C-0942C4297B18}"/>
          </ac:grpSpMkLst>
        </pc:grpChg>
        <pc:grpChg chg="mod">
          <ac:chgData name="Justin Ehrenhofer" userId="473062b43ff0ad33" providerId="LiveId" clId="{FE7550C4-EAF9-429A-B3CF-5B6F995DC7AF}" dt="2019-02-01T20:06:05.612" v="1824" actId="207"/>
          <ac:grpSpMkLst>
            <pc:docMk/>
            <pc:sldMk cId="1090859780" sldId="391"/>
            <ac:grpSpMk id="78" creationId="{5F1A6C56-D0A5-40BE-A5CD-DDE2EECB4640}"/>
          </ac:grpSpMkLst>
        </pc:grpChg>
        <pc:grpChg chg="mod">
          <ac:chgData name="Justin Ehrenhofer" userId="473062b43ff0ad33" providerId="LiveId" clId="{FE7550C4-EAF9-429A-B3CF-5B6F995DC7AF}" dt="2019-02-01T20:06:05.612" v="1824" actId="207"/>
          <ac:grpSpMkLst>
            <pc:docMk/>
            <pc:sldMk cId="1090859780" sldId="391"/>
            <ac:grpSpMk id="81" creationId="{D594ECCD-8794-4770-8EAE-4391D008BF81}"/>
          </ac:grpSpMkLst>
        </pc:grpChg>
        <pc:grpChg chg="mod">
          <ac:chgData name="Justin Ehrenhofer" userId="473062b43ff0ad33" providerId="LiveId" clId="{FE7550C4-EAF9-429A-B3CF-5B6F995DC7AF}" dt="2019-02-01T20:06:05.612" v="1824" actId="207"/>
          <ac:grpSpMkLst>
            <pc:docMk/>
            <pc:sldMk cId="1090859780" sldId="391"/>
            <ac:grpSpMk id="84" creationId="{92C40D07-7B40-4670-80F9-918DC15BACB6}"/>
          </ac:grpSpMkLst>
        </pc:grpChg>
        <pc:grpChg chg="mod">
          <ac:chgData name="Justin Ehrenhofer" userId="473062b43ff0ad33" providerId="LiveId" clId="{FE7550C4-EAF9-429A-B3CF-5B6F995DC7AF}" dt="2019-02-01T20:06:05.612" v="1824" actId="207"/>
          <ac:grpSpMkLst>
            <pc:docMk/>
            <pc:sldMk cId="1090859780" sldId="391"/>
            <ac:grpSpMk id="87" creationId="{1F198208-B6CD-442A-8651-C6AE3E5D9080}"/>
          </ac:grpSpMkLst>
        </pc:grpChg>
        <pc:grpChg chg="mod">
          <ac:chgData name="Justin Ehrenhofer" userId="473062b43ff0ad33" providerId="LiveId" clId="{FE7550C4-EAF9-429A-B3CF-5B6F995DC7AF}" dt="2019-02-01T20:06:05.612" v="1824" actId="207"/>
          <ac:grpSpMkLst>
            <pc:docMk/>
            <pc:sldMk cId="1090859780" sldId="391"/>
            <ac:grpSpMk id="90" creationId="{404BFBE9-DC89-413A-B3CD-AC9F4E6A86F3}"/>
          </ac:grpSpMkLst>
        </pc:grpChg>
        <pc:grpChg chg="mod">
          <ac:chgData name="Justin Ehrenhofer" userId="473062b43ff0ad33" providerId="LiveId" clId="{FE7550C4-EAF9-429A-B3CF-5B6F995DC7AF}" dt="2019-02-01T20:06:05.612" v="1824" actId="207"/>
          <ac:grpSpMkLst>
            <pc:docMk/>
            <pc:sldMk cId="1090859780" sldId="391"/>
            <ac:grpSpMk id="93" creationId="{513673B5-C53F-4F19-8070-7665D0025D50}"/>
          </ac:grpSpMkLst>
        </pc:grpChg>
        <pc:grpChg chg="add">
          <ac:chgData name="Justin Ehrenhofer" userId="473062b43ff0ad33" providerId="LiveId" clId="{FE7550C4-EAF9-429A-B3CF-5B6F995DC7AF}" dt="2019-02-01T20:01:55.387" v="1773"/>
          <ac:grpSpMkLst>
            <pc:docMk/>
            <pc:sldMk cId="1090859780" sldId="391"/>
            <ac:grpSpMk id="98" creationId="{4ACB360D-2C56-4759-94C1-565F1A34132B}"/>
          </ac:grpSpMkLst>
        </pc:grpChg>
      </pc:sldChg>
      <pc:sldChg chg="addSp modSp add modAnim">
        <pc:chgData name="Justin Ehrenhofer" userId="473062b43ff0ad33" providerId="LiveId" clId="{FE7550C4-EAF9-429A-B3CF-5B6F995DC7AF}" dt="2019-02-01T20:28:43.804" v="1866"/>
        <pc:sldMkLst>
          <pc:docMk/>
          <pc:sldMk cId="976579000" sldId="392"/>
        </pc:sldMkLst>
        <pc:spChg chg="mod">
          <ac:chgData name="Justin Ehrenhofer" userId="473062b43ff0ad33" providerId="LiveId" clId="{FE7550C4-EAF9-429A-B3CF-5B6F995DC7AF}" dt="2019-02-01T20:07:43.022" v="1847" actId="20577"/>
          <ac:spMkLst>
            <pc:docMk/>
            <pc:sldMk cId="976579000" sldId="392"/>
            <ac:spMk id="96" creationId="{48A52B5F-9CD5-4CC5-859D-ADA6B0EF7D15}"/>
          </ac:spMkLst>
        </pc:spChg>
        <pc:spChg chg="mod">
          <ac:chgData name="Justin Ehrenhofer" userId="473062b43ff0ad33" providerId="LiveId" clId="{FE7550C4-EAF9-429A-B3CF-5B6F995DC7AF}" dt="2019-02-01T20:20:22.547" v="1856" actId="20577"/>
          <ac:spMkLst>
            <pc:docMk/>
            <pc:sldMk cId="976579000" sldId="392"/>
            <ac:spMk id="103" creationId="{6E7C950B-0BBD-4E10-B82F-299D682AD444}"/>
          </ac:spMkLst>
        </pc:spChg>
        <pc:picChg chg="add mod">
          <ac:chgData name="Justin Ehrenhofer" userId="473062b43ff0ad33" providerId="LiveId" clId="{FE7550C4-EAF9-429A-B3CF-5B6F995DC7AF}" dt="2019-02-01T20:22:35.571" v="1861" actId="1076"/>
          <ac:picMkLst>
            <pc:docMk/>
            <pc:sldMk cId="976579000" sldId="392"/>
            <ac:picMk id="3" creationId="{FDE46274-04BF-49E8-8DF7-D0ED04A7B7CC}"/>
          </ac:picMkLst>
        </pc:picChg>
      </pc:sldChg>
      <pc:sldChg chg="addSp delSp modSp add ord">
        <pc:chgData name="Justin Ehrenhofer" userId="473062b43ff0ad33" providerId="LiveId" clId="{FE7550C4-EAF9-429A-B3CF-5B6F995DC7AF}" dt="2019-02-01T20:36:31.642" v="2036"/>
        <pc:sldMkLst>
          <pc:docMk/>
          <pc:sldMk cId="124464027" sldId="393"/>
        </pc:sldMkLst>
        <pc:picChg chg="add del mod">
          <ac:chgData name="Justin Ehrenhofer" userId="473062b43ff0ad33" providerId="LiveId" clId="{FE7550C4-EAF9-429A-B3CF-5B6F995DC7AF}" dt="2019-02-01T20:34:16.745" v="2029" actId="1036"/>
          <ac:picMkLst>
            <pc:docMk/>
            <pc:sldMk cId="124464027" sldId="393"/>
            <ac:picMk id="17" creationId="{245223FC-073A-40CF-86D6-65746EAE9F0F}"/>
          </ac:picMkLst>
        </pc:picChg>
        <pc:picChg chg="mod">
          <ac:chgData name="Justin Ehrenhofer" userId="473062b43ff0ad33" providerId="LiveId" clId="{FE7550C4-EAF9-429A-B3CF-5B6F995DC7AF}" dt="2019-02-01T20:33:57.955" v="1967" actId="1037"/>
          <ac:picMkLst>
            <pc:docMk/>
            <pc:sldMk cId="124464027" sldId="393"/>
            <ac:picMk id="38" creationId="{1523DA83-CC17-4416-A4D4-E8D2E821D92D}"/>
          </ac:picMkLst>
        </pc:picChg>
        <pc:picChg chg="mod">
          <ac:chgData name="Justin Ehrenhofer" userId="473062b43ff0ad33" providerId="LiveId" clId="{FE7550C4-EAF9-429A-B3CF-5B6F995DC7AF}" dt="2019-02-01T20:34:06.388" v="2011" actId="1035"/>
          <ac:picMkLst>
            <pc:docMk/>
            <pc:sldMk cId="124464027" sldId="393"/>
            <ac:picMk id="39" creationId="{0BDF0B4F-F1A4-49B0-A84C-9B5893544375}"/>
          </ac:picMkLst>
        </pc:picChg>
        <pc:picChg chg="mod">
          <ac:chgData name="Justin Ehrenhofer" userId="473062b43ff0ad33" providerId="LiveId" clId="{FE7550C4-EAF9-429A-B3CF-5B6F995DC7AF}" dt="2019-02-01T20:34:43.450" v="2032" actId="1076"/>
          <ac:picMkLst>
            <pc:docMk/>
            <pc:sldMk cId="124464027" sldId="393"/>
            <ac:picMk id="40" creationId="{EF0AB129-0E93-4018-8DE5-45C50BCB43E8}"/>
          </ac:picMkLst>
        </pc:picChg>
        <pc:cxnChg chg="del mod">
          <ac:chgData name="Justin Ehrenhofer" userId="473062b43ff0ad33" providerId="LiveId" clId="{FE7550C4-EAF9-429A-B3CF-5B6F995DC7AF}" dt="2019-02-01T20:34:23.508" v="2031" actId="478"/>
          <ac:cxnSpMkLst>
            <pc:docMk/>
            <pc:sldMk cId="124464027" sldId="393"/>
            <ac:cxnSpMk id="42" creationId="{912E4153-1FC8-44FD-A47C-E079A01C81C3}"/>
          </ac:cxnSpMkLst>
        </pc:cxnChg>
        <pc:cxnChg chg="del">
          <ac:chgData name="Justin Ehrenhofer" userId="473062b43ff0ad33" providerId="LiveId" clId="{FE7550C4-EAF9-429A-B3CF-5B6F995DC7AF}" dt="2019-02-01T20:34:21.687" v="2030" actId="478"/>
          <ac:cxnSpMkLst>
            <pc:docMk/>
            <pc:sldMk cId="124464027" sldId="393"/>
            <ac:cxnSpMk id="44" creationId="{C1EFCD7C-FA67-4D40-8762-A7D5825987DC}"/>
          </ac:cxnSpMkLst>
        </pc:cxnChg>
        <pc:cxnChg chg="del">
          <ac:chgData name="Justin Ehrenhofer" userId="473062b43ff0ad33" providerId="LiveId" clId="{FE7550C4-EAF9-429A-B3CF-5B6F995DC7AF}" dt="2019-02-01T20:34:00.079" v="1968" actId="478"/>
          <ac:cxnSpMkLst>
            <pc:docMk/>
            <pc:sldMk cId="124464027" sldId="393"/>
            <ac:cxnSpMk id="47" creationId="{2F5FFCCD-7E36-49E6-949D-28F8ABE0F3A8}"/>
          </ac:cxnSpMkLst>
        </pc:cxnChg>
        <pc:cxnChg chg="del">
          <ac:chgData name="Justin Ehrenhofer" userId="473062b43ff0ad33" providerId="LiveId" clId="{FE7550C4-EAF9-429A-B3CF-5B6F995DC7AF}" dt="2019-02-01T20:34:09.194" v="2012" actId="478"/>
          <ac:cxnSpMkLst>
            <pc:docMk/>
            <pc:sldMk cId="124464027" sldId="393"/>
            <ac:cxnSpMk id="53" creationId="{7180BBC5-D863-41E6-8739-0425BD818A21}"/>
          </ac:cxnSpMkLst>
        </pc:cxnChg>
      </pc:sldChg>
      <pc:sldChg chg="modSp add">
        <pc:chgData name="Justin Ehrenhofer" userId="473062b43ff0ad33" providerId="LiveId" clId="{FE7550C4-EAF9-429A-B3CF-5B6F995DC7AF}" dt="2019-02-01T20:40:12.976" v="2047" actId="20577"/>
        <pc:sldMkLst>
          <pc:docMk/>
          <pc:sldMk cId="3346480185" sldId="394"/>
        </pc:sldMkLst>
        <pc:spChg chg="mod">
          <ac:chgData name="Justin Ehrenhofer" userId="473062b43ff0ad33" providerId="LiveId" clId="{FE7550C4-EAF9-429A-B3CF-5B6F995DC7AF}" dt="2019-02-01T20:40:12.976" v="2047" actId="20577"/>
          <ac:spMkLst>
            <pc:docMk/>
            <pc:sldMk cId="3346480185" sldId="394"/>
            <ac:spMk id="3" creationId="{C18F3C64-EECF-4D9C-B4AF-1BBFB04C81CF}"/>
          </ac:spMkLst>
        </pc:spChg>
      </pc:sldChg>
      <pc:sldChg chg="add">
        <pc:chgData name="Justin Ehrenhofer" userId="473062b43ff0ad33" providerId="LiveId" clId="{FE7550C4-EAF9-429A-B3CF-5B6F995DC7AF}" dt="2019-02-01T20:35:57.268" v="2033"/>
        <pc:sldMkLst>
          <pc:docMk/>
          <pc:sldMk cId="649915892" sldId="395"/>
        </pc:sldMkLst>
      </pc:sldChg>
      <pc:sldChg chg="add">
        <pc:chgData name="Justin Ehrenhofer" userId="473062b43ff0ad33" providerId="LiveId" clId="{FE7550C4-EAF9-429A-B3CF-5B6F995DC7AF}" dt="2019-02-01T20:35:57.268" v="2033"/>
        <pc:sldMkLst>
          <pc:docMk/>
          <pc:sldMk cId="475886982" sldId="396"/>
        </pc:sldMkLst>
      </pc:sldChg>
      <pc:sldChg chg="modSp add">
        <pc:chgData name="Justin Ehrenhofer" userId="473062b43ff0ad33" providerId="LiveId" clId="{FE7550C4-EAF9-429A-B3CF-5B6F995DC7AF}" dt="2019-02-01T20:38:19.017" v="2043" actId="20577"/>
        <pc:sldMkLst>
          <pc:docMk/>
          <pc:sldMk cId="3354589363" sldId="397"/>
        </pc:sldMkLst>
        <pc:spChg chg="mod">
          <ac:chgData name="Justin Ehrenhofer" userId="473062b43ff0ad33" providerId="LiveId" clId="{FE7550C4-EAF9-429A-B3CF-5B6F995DC7AF}" dt="2019-02-01T20:38:19.017" v="2043" actId="20577"/>
          <ac:spMkLst>
            <pc:docMk/>
            <pc:sldMk cId="3354589363" sldId="397"/>
            <ac:spMk id="30" creationId="{65072DB1-0FF1-4D18-BF89-FF843A1A5D17}"/>
          </ac:spMkLst>
        </pc:spChg>
      </pc:sldChg>
      <pc:sldChg chg="addSp delSp modSp add ord">
        <pc:chgData name="Justin Ehrenhofer" userId="473062b43ff0ad33" providerId="LiveId" clId="{FE7550C4-EAF9-429A-B3CF-5B6F995DC7AF}" dt="2019-02-02T15:54:15.628" v="2298" actId="14100"/>
        <pc:sldMkLst>
          <pc:docMk/>
          <pc:sldMk cId="1432768965" sldId="398"/>
        </pc:sldMkLst>
        <pc:spChg chg="mod">
          <ac:chgData name="Justin Ehrenhofer" userId="473062b43ff0ad33" providerId="LiveId" clId="{FE7550C4-EAF9-429A-B3CF-5B6F995DC7AF}" dt="2019-02-01T20:47:17.678" v="2079" actId="20577"/>
          <ac:spMkLst>
            <pc:docMk/>
            <pc:sldMk cId="1432768965" sldId="398"/>
            <ac:spMk id="2" creationId="{00000000-0000-0000-0000-000000000000}"/>
          </ac:spMkLst>
        </pc:spChg>
        <pc:graphicFrameChg chg="add del">
          <ac:chgData name="Justin Ehrenhofer" userId="473062b43ff0ad33" providerId="LiveId" clId="{FE7550C4-EAF9-429A-B3CF-5B6F995DC7AF}" dt="2019-02-01T20:47:32.002" v="2082" actId="478"/>
          <ac:graphicFrameMkLst>
            <pc:docMk/>
            <pc:sldMk cId="1432768965" sldId="398"/>
            <ac:graphicFrameMk id="31" creationId="{FAE41900-DE9E-4897-966A-E792A94E5FA2}"/>
          </ac:graphicFrameMkLst>
        </pc:graphicFrameChg>
        <pc:picChg chg="add del mod">
          <ac:chgData name="Justin Ehrenhofer" userId="473062b43ff0ad33" providerId="LiveId" clId="{FE7550C4-EAF9-429A-B3CF-5B6F995DC7AF}" dt="2019-02-02T15:52:20.113" v="2284" actId="478"/>
          <ac:picMkLst>
            <pc:docMk/>
            <pc:sldMk cId="1432768965" sldId="398"/>
            <ac:picMk id="4" creationId="{0CCB8FE8-97E7-41FE-AA36-4B7C9BD852B6}"/>
          </ac:picMkLst>
        </pc:picChg>
        <pc:picChg chg="add del mod">
          <ac:chgData name="Justin Ehrenhofer" userId="473062b43ff0ad33" providerId="LiveId" clId="{FE7550C4-EAF9-429A-B3CF-5B6F995DC7AF}" dt="2019-02-02T15:52:26.002" v="2286" actId="478"/>
          <ac:picMkLst>
            <pc:docMk/>
            <pc:sldMk cId="1432768965" sldId="398"/>
            <ac:picMk id="6" creationId="{9B71543F-2FE7-4F4B-9A64-E0C5D804A9A6}"/>
          </ac:picMkLst>
        </pc:picChg>
        <pc:picChg chg="add mod">
          <ac:chgData name="Justin Ehrenhofer" userId="473062b43ff0ad33" providerId="LiveId" clId="{FE7550C4-EAF9-429A-B3CF-5B6F995DC7AF}" dt="2019-02-02T15:52:49.365" v="2290" actId="1076"/>
          <ac:picMkLst>
            <pc:docMk/>
            <pc:sldMk cId="1432768965" sldId="398"/>
            <ac:picMk id="1026" creationId="{2D9BE432-CA96-4E0F-A431-66BBA0C0E642}"/>
          </ac:picMkLst>
        </pc:picChg>
        <pc:picChg chg="add mod modCrop">
          <ac:chgData name="Justin Ehrenhofer" userId="473062b43ff0ad33" providerId="LiveId" clId="{FE7550C4-EAF9-429A-B3CF-5B6F995DC7AF}" dt="2019-02-02T15:54:15.628" v="2298" actId="14100"/>
          <ac:picMkLst>
            <pc:docMk/>
            <pc:sldMk cId="1432768965" sldId="398"/>
            <ac:picMk id="1028" creationId="{B2E4591A-37AD-4DE3-B199-D5C0A1AEF992}"/>
          </ac:picMkLst>
        </pc:picChg>
      </pc:sldChg>
      <pc:sldChg chg="addSp delSp modSp add ord addAnim delAnim">
        <pc:chgData name="Justin Ehrenhofer" userId="473062b43ff0ad33" providerId="LiveId" clId="{FE7550C4-EAF9-429A-B3CF-5B6F995DC7AF}" dt="2019-02-02T15:56:20.954" v="2325" actId="478"/>
        <pc:sldMkLst>
          <pc:docMk/>
          <pc:sldMk cId="1125480210" sldId="399"/>
        </pc:sldMkLst>
        <pc:spChg chg="add del mod">
          <ac:chgData name="Justin Ehrenhofer" userId="473062b43ff0ad33" providerId="LiveId" clId="{FE7550C4-EAF9-429A-B3CF-5B6F995DC7AF}" dt="2019-02-02T15:56:19.041" v="2324" actId="478"/>
          <ac:spMkLst>
            <pc:docMk/>
            <pc:sldMk cId="1125480210" sldId="399"/>
            <ac:spMk id="2" creationId="{00000000-0000-0000-0000-000000000000}"/>
          </ac:spMkLst>
        </pc:spChg>
        <pc:spChg chg="add del mod">
          <ac:chgData name="Justin Ehrenhofer" userId="473062b43ff0ad33" providerId="LiveId" clId="{FE7550C4-EAF9-429A-B3CF-5B6F995DC7AF}" dt="2019-02-02T15:56:09.343" v="2319" actId="478"/>
          <ac:spMkLst>
            <pc:docMk/>
            <pc:sldMk cId="1125480210" sldId="399"/>
            <ac:spMk id="5" creationId="{3CF6241E-7E65-496B-B993-311C9E5BB764}"/>
          </ac:spMkLst>
        </pc:spChg>
        <pc:spChg chg="add del mod">
          <ac:chgData name="Justin Ehrenhofer" userId="473062b43ff0ad33" providerId="LiveId" clId="{FE7550C4-EAF9-429A-B3CF-5B6F995DC7AF}" dt="2019-02-02T15:56:20.954" v="2325" actId="478"/>
          <ac:spMkLst>
            <pc:docMk/>
            <pc:sldMk cId="1125480210" sldId="399"/>
            <ac:spMk id="7" creationId="{AC0DE159-499A-4860-A4FA-BD29C2F6462E}"/>
          </ac:spMkLst>
        </pc:spChg>
        <pc:picChg chg="add del mod ord modCrop">
          <ac:chgData name="Justin Ehrenhofer" userId="473062b43ff0ad33" providerId="LiveId" clId="{FE7550C4-EAF9-429A-B3CF-5B6F995DC7AF}" dt="2019-02-02T15:56:13.611" v="2323" actId="167"/>
          <ac:picMkLst>
            <pc:docMk/>
            <pc:sldMk cId="1125480210" sldId="399"/>
            <ac:picMk id="3" creationId="{498B7DDF-3730-4D46-BAB5-935298081CA0}"/>
          </ac:picMkLst>
        </pc:picChg>
        <pc:picChg chg="del">
          <ac:chgData name="Justin Ehrenhofer" userId="473062b43ff0ad33" providerId="LiveId" clId="{FE7550C4-EAF9-429A-B3CF-5B6F995DC7AF}" dt="2019-02-02T15:55:15.907" v="2315" actId="478"/>
          <ac:picMkLst>
            <pc:docMk/>
            <pc:sldMk cId="1125480210" sldId="399"/>
            <ac:picMk id="1026" creationId="{2D9BE432-CA96-4E0F-A431-66BBA0C0E642}"/>
          </ac:picMkLst>
        </pc:picChg>
        <pc:picChg chg="del">
          <ac:chgData name="Justin Ehrenhofer" userId="473062b43ff0ad33" providerId="LiveId" clId="{FE7550C4-EAF9-429A-B3CF-5B6F995DC7AF}" dt="2019-02-02T15:55:15.907" v="2315" actId="478"/>
          <ac:picMkLst>
            <pc:docMk/>
            <pc:sldMk cId="1125480210" sldId="399"/>
            <ac:picMk id="1028" creationId="{B2E4591A-37AD-4DE3-B199-D5C0A1AEF99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0.12</c:v>
                </c:pt>
              </c:strCache>
            </c:strRef>
          </c:tx>
          <c:spPr>
            <a:noFill/>
            <a:ln w="25400">
              <a:solidFill>
                <a:schemeClr val="accent1"/>
              </a:solidFill>
            </a:ln>
            <a:effectLst/>
          </c:spPr>
          <c:cat>
            <c:strRef>
              <c:f>Sheet1!$A$2:$A$4</c:f>
              <c:strCache>
                <c:ptCount val="3"/>
                <c:pt idx="0">
                  <c:v>Range Proof Verification Time</c:v>
                </c:pt>
                <c:pt idx="1">
                  <c:v>Transaction Size</c:v>
                </c:pt>
                <c:pt idx="2">
                  <c:v>Min Node Size</c:v>
                </c:pt>
              </c:strCache>
            </c:strRef>
          </c:cat>
          <c:val>
            <c:numRef>
              <c:f>Sheet1!$B$2:$B$4</c:f>
              <c:numCache>
                <c:formatCode>General</c:formatCode>
                <c:ptCount val="3"/>
                <c:pt idx="0">
                  <c:v>13</c:v>
                </c:pt>
                <c:pt idx="1">
                  <c:v>13</c:v>
                </c:pt>
                <c:pt idx="2">
                  <c:v>13</c:v>
                </c:pt>
              </c:numCache>
            </c:numRef>
          </c:val>
          <c:extLst>
            <c:ext xmlns:c16="http://schemas.microsoft.com/office/drawing/2014/chart" uri="{C3380CC4-5D6E-409C-BE32-E72D297353CC}">
              <c16:uniqueId val="{00000000-62E7-4D80-BADB-0542CA26C1FB}"/>
            </c:ext>
          </c:extLst>
        </c:ser>
        <c:ser>
          <c:idx val="1"/>
          <c:order val="1"/>
          <c:tx>
            <c:strRef>
              <c:f>Sheet1!$C$1</c:f>
              <c:strCache>
                <c:ptCount val="1"/>
                <c:pt idx="0">
                  <c:v>0.13 (Current)</c:v>
                </c:pt>
              </c:strCache>
            </c:strRef>
          </c:tx>
          <c:spPr>
            <a:noFill/>
            <a:ln w="25400">
              <a:solidFill>
                <a:schemeClr val="accent2"/>
              </a:solidFill>
            </a:ln>
            <a:effectLst/>
          </c:spPr>
          <c:cat>
            <c:strRef>
              <c:f>Sheet1!$A$2:$A$4</c:f>
              <c:strCache>
                <c:ptCount val="3"/>
                <c:pt idx="0">
                  <c:v>Range Proof Verification Time</c:v>
                </c:pt>
                <c:pt idx="1">
                  <c:v>Transaction Size</c:v>
                </c:pt>
                <c:pt idx="2">
                  <c:v>Min Node Size</c:v>
                </c:pt>
              </c:strCache>
            </c:strRef>
          </c:cat>
          <c:val>
            <c:numRef>
              <c:f>Sheet1!$C$2:$C$4</c:f>
              <c:numCache>
                <c:formatCode>General</c:formatCode>
                <c:ptCount val="3"/>
                <c:pt idx="0">
                  <c:v>3.9</c:v>
                </c:pt>
                <c:pt idx="1">
                  <c:v>2</c:v>
                </c:pt>
                <c:pt idx="2">
                  <c:v>13</c:v>
                </c:pt>
              </c:numCache>
            </c:numRef>
          </c:val>
          <c:extLst>
            <c:ext xmlns:c16="http://schemas.microsoft.com/office/drawing/2014/chart" uri="{C3380CC4-5D6E-409C-BE32-E72D297353CC}">
              <c16:uniqueId val="{00000001-62E7-4D80-BADB-0542CA26C1FB}"/>
            </c:ext>
          </c:extLst>
        </c:ser>
        <c:ser>
          <c:idx val="2"/>
          <c:order val="2"/>
          <c:tx>
            <c:strRef>
              <c:f>Sheet1!$D$1</c:f>
              <c:strCache>
                <c:ptCount val="1"/>
                <c:pt idx="0">
                  <c:v>0.14</c:v>
                </c:pt>
              </c:strCache>
            </c:strRef>
          </c:tx>
          <c:spPr>
            <a:noFill/>
            <a:ln w="25400">
              <a:solidFill>
                <a:schemeClr val="accent6"/>
              </a:solidFill>
            </a:ln>
            <a:effectLst/>
          </c:spPr>
          <c:cat>
            <c:strRef>
              <c:f>Sheet1!$A$2:$A$4</c:f>
              <c:strCache>
                <c:ptCount val="3"/>
                <c:pt idx="0">
                  <c:v>Range Proof Verification Time</c:v>
                </c:pt>
                <c:pt idx="1">
                  <c:v>Transaction Size</c:v>
                </c:pt>
                <c:pt idx="2">
                  <c:v>Min Node Size</c:v>
                </c:pt>
              </c:strCache>
            </c:strRef>
          </c:cat>
          <c:val>
            <c:numRef>
              <c:f>Sheet1!$D$2:$D$4</c:f>
              <c:numCache>
                <c:formatCode>General</c:formatCode>
                <c:ptCount val="3"/>
                <c:pt idx="0">
                  <c:v>1.56</c:v>
                </c:pt>
                <c:pt idx="1">
                  <c:v>1.8</c:v>
                </c:pt>
                <c:pt idx="2">
                  <c:v>5</c:v>
                </c:pt>
              </c:numCache>
            </c:numRef>
          </c:val>
          <c:extLst>
            <c:ext xmlns:c16="http://schemas.microsoft.com/office/drawing/2014/chart" uri="{C3380CC4-5D6E-409C-BE32-E72D297353CC}">
              <c16:uniqueId val="{00000002-62E7-4D80-BADB-0542CA26C1FB}"/>
            </c:ext>
          </c:extLst>
        </c:ser>
        <c:dLbls>
          <c:showLegendKey val="0"/>
          <c:showVal val="0"/>
          <c:showCatName val="0"/>
          <c:showSerName val="0"/>
          <c:showPercent val="0"/>
          <c:showBubbleSize val="0"/>
        </c:dLbls>
        <c:axId val="7928527"/>
        <c:axId val="11901903"/>
      </c:radarChart>
      <c:catAx>
        <c:axId val="79285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901903"/>
        <c:crosses val="autoZero"/>
        <c:auto val="1"/>
        <c:lblAlgn val="ctr"/>
        <c:lblOffset val="100"/>
        <c:noMultiLvlLbl val="0"/>
      </c:catAx>
      <c:valAx>
        <c:axId val="11901903"/>
        <c:scaling>
          <c:orientation val="minMax"/>
          <c:max val="13"/>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7928527"/>
        <c:crosses val="autoZero"/>
        <c:crossBetween val="between"/>
      </c:valAx>
      <c:spPr>
        <a:noFill/>
        <a:ln>
          <a:noFill/>
        </a:ln>
        <a:effectLst/>
      </c:spPr>
    </c:plotArea>
    <c:legend>
      <c:legendPos val="r"/>
      <c:layout>
        <c:manualLayout>
          <c:xMode val="edge"/>
          <c:yMode val="edge"/>
          <c:x val="0.72752566190638845"/>
          <c:y val="0.37206879719879932"/>
          <c:w val="0.20684987478084293"/>
          <c:h val="0.135867600897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2/16/2019</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7, meaning that 7 total inputs (including your own) are used. As of August 2017, the minimum allowed by the network is 7.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9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84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189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80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3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9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60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238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29</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30</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2789590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31</a:t>
            </a:fld>
            <a:endParaRPr lang="en-US"/>
          </a:p>
        </p:txBody>
      </p:sp>
    </p:spTree>
    <p:extLst>
      <p:ext uri="{BB962C8B-B14F-4D97-AF65-F5344CB8AC3E}">
        <p14:creationId xmlns:p14="http://schemas.microsoft.com/office/powerpoint/2010/main" val="94401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32</a:t>
            </a:fld>
            <a:endParaRPr lang="en-US"/>
          </a:p>
        </p:txBody>
      </p:sp>
    </p:spTree>
    <p:extLst>
      <p:ext uri="{BB962C8B-B14F-4D97-AF65-F5344CB8AC3E}">
        <p14:creationId xmlns:p14="http://schemas.microsoft.com/office/powerpoint/2010/main" val="3287309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33</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06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72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686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37</a:t>
            </a:fld>
            <a:endParaRPr lang="en-US"/>
          </a:p>
        </p:txBody>
      </p:sp>
    </p:spTree>
    <p:extLst>
      <p:ext uri="{BB962C8B-B14F-4D97-AF65-F5344CB8AC3E}">
        <p14:creationId xmlns:p14="http://schemas.microsoft.com/office/powerpoint/2010/main" val="3875661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23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is situationally hidden. It is visible if both of the following are true:</a:t>
            </a:r>
          </a:p>
          <a:p>
            <a:pPr marL="228600" indent="-228600">
              <a:buAutoNum type="arabicPeriod"/>
            </a:pPr>
            <a:r>
              <a:rPr lang="en-US" dirty="0"/>
              <a:t>The ring signature only includes one possible spent output (no own decoys in ring)</a:t>
            </a:r>
          </a:p>
          <a:p>
            <a:pPr marL="228600" indent="-228600">
              <a:buAutoNum type="arabicPeriod"/>
            </a:pPr>
            <a:r>
              <a:rPr lang="en-US" dirty="0"/>
              <a:t>There are only two outputs, at least one of which is a change output</a:t>
            </a:r>
          </a:p>
        </p:txBody>
      </p:sp>
      <p:sp>
        <p:nvSpPr>
          <p:cNvPr id="4" name="Slide Number Placeholder 3"/>
          <p:cNvSpPr>
            <a:spLocks noGrp="1"/>
          </p:cNvSpPr>
          <p:nvPr>
            <p:ph type="sldNum" sz="quarter" idx="5"/>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55887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is situationally hidden. It is visible if both of the following are true:</a:t>
            </a:r>
          </a:p>
          <a:p>
            <a:pPr marL="228600" indent="-228600">
              <a:buAutoNum type="arabicPeriod"/>
            </a:pPr>
            <a:r>
              <a:rPr lang="en-US" dirty="0"/>
              <a:t>The ring signature only includes one possible spent output (no own decoys in ring)</a:t>
            </a:r>
          </a:p>
          <a:p>
            <a:pPr marL="228600" indent="-228600">
              <a:buAutoNum type="arabicPeriod"/>
            </a:pPr>
            <a:r>
              <a:rPr lang="en-US" dirty="0"/>
              <a:t>There are only two outputs, at least one of which is a change output</a:t>
            </a:r>
          </a:p>
        </p:txBody>
      </p:sp>
      <p:sp>
        <p:nvSpPr>
          <p:cNvPr id="4" name="Slide Number Placeholder 3"/>
          <p:cNvSpPr>
            <a:spLocks noGrp="1"/>
          </p:cNvSpPr>
          <p:nvPr>
            <p:ph type="sldNum" sz="quarter" idx="5"/>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420330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15</a:t>
            </a:fld>
            <a:endParaRPr lang="en-US"/>
          </a:p>
        </p:txBody>
      </p:sp>
    </p:spTree>
    <p:extLst>
      <p:ext uri="{BB962C8B-B14F-4D97-AF65-F5344CB8AC3E}">
        <p14:creationId xmlns:p14="http://schemas.microsoft.com/office/powerpoint/2010/main" val="404951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16</a:t>
            </a:fld>
            <a:endParaRPr lang="en-US"/>
          </a:p>
        </p:txBody>
      </p:sp>
    </p:spTree>
    <p:extLst>
      <p:ext uri="{BB962C8B-B14F-4D97-AF65-F5344CB8AC3E}">
        <p14:creationId xmlns:p14="http://schemas.microsoft.com/office/powerpoint/2010/main" val="104626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17</a:t>
            </a:fld>
            <a:endParaRPr lang="en-US"/>
          </a:p>
        </p:txBody>
      </p:sp>
    </p:spTree>
    <p:extLst>
      <p:ext uri="{BB962C8B-B14F-4D97-AF65-F5344CB8AC3E}">
        <p14:creationId xmlns:p14="http://schemas.microsoft.com/office/powerpoint/2010/main" val="387716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122610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895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2/16/2019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2/16/2019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2/16/2019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2/16/2019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3.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4.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8C5C0E-4CD2-4728-B73B-3A73792B987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038" y="-1848932"/>
            <a:ext cx="11392602" cy="1281666"/>
          </a:xfrm>
          <a:prstGeom prst="rect">
            <a:avLst/>
          </a:prstGeom>
        </p:spPr>
      </p:pic>
      <p:pic>
        <p:nvPicPr>
          <p:cNvPr id="5" name="Picture 4" descr="A close up of a sign&#10;&#10;Description automatically generated">
            <a:extLst>
              <a:ext uri="{FF2B5EF4-FFF2-40B4-BE49-F238E27FC236}">
                <a16:creationId xmlns:a16="http://schemas.microsoft.com/office/drawing/2014/main" id="{145313F2-6BB0-4B57-AE5A-432A0DB3024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172" y="2836333"/>
            <a:ext cx="3064951" cy="3064951"/>
          </a:xfrm>
          <a:prstGeom prst="rect">
            <a:avLst/>
          </a:prstGeom>
        </p:spPr>
      </p:pic>
      <p:sp>
        <p:nvSpPr>
          <p:cNvPr id="9" name="TextBox 8">
            <a:extLst>
              <a:ext uri="{FF2B5EF4-FFF2-40B4-BE49-F238E27FC236}">
                <a16:creationId xmlns:a16="http://schemas.microsoft.com/office/drawing/2014/main" id="{19F54516-08AB-425E-8228-1F53F395CEF4}"/>
              </a:ext>
            </a:extLst>
          </p:cNvPr>
          <p:cNvSpPr txBox="1"/>
          <p:nvPr/>
        </p:nvSpPr>
        <p:spPr>
          <a:xfrm rot="16200000">
            <a:off x="-126999" y="3784034"/>
            <a:ext cx="2506133" cy="1169551"/>
          </a:xfrm>
          <a:prstGeom prst="rect">
            <a:avLst/>
          </a:prstGeom>
          <a:noFill/>
        </p:spPr>
        <p:txBody>
          <a:bodyPr wrap="square" rtlCol="0">
            <a:spAutoFit/>
          </a:bodyPr>
          <a:lstStyle/>
          <a:p>
            <a:pPr algn="ctr"/>
            <a:r>
              <a:rPr lang="en-US" sz="7000" dirty="0">
                <a:latin typeface="AvenirNext LT Pro Bold" panose="020B0804020202020204" pitchFamily="34" charset="0"/>
              </a:rPr>
              <a:t>and</a:t>
            </a:r>
          </a:p>
        </p:txBody>
      </p:sp>
      <p:sp>
        <p:nvSpPr>
          <p:cNvPr id="11" name="TextBox 10">
            <a:extLst>
              <a:ext uri="{FF2B5EF4-FFF2-40B4-BE49-F238E27FC236}">
                <a16:creationId xmlns:a16="http://schemas.microsoft.com/office/drawing/2014/main" id="{91AE5C82-2E93-4485-8531-CD06DE8E3CFD}"/>
              </a:ext>
            </a:extLst>
          </p:cNvPr>
          <p:cNvSpPr txBox="1"/>
          <p:nvPr/>
        </p:nvSpPr>
        <p:spPr>
          <a:xfrm>
            <a:off x="5754452" y="2937647"/>
            <a:ext cx="5682278" cy="2862322"/>
          </a:xfrm>
          <a:prstGeom prst="rect">
            <a:avLst/>
          </a:prstGeom>
          <a:noFill/>
        </p:spPr>
        <p:txBody>
          <a:bodyPr wrap="square" rtlCol="0">
            <a:spAutoFit/>
          </a:bodyPr>
          <a:lstStyle/>
          <a:p>
            <a:pPr algn="ctr"/>
            <a:r>
              <a:rPr lang="en-US" sz="9000" dirty="0">
                <a:latin typeface="AvenirNext LT Pro Bold" panose="020B0804020202020204" pitchFamily="34" charset="0"/>
              </a:rPr>
              <a:t>Welcome  You!</a:t>
            </a:r>
          </a:p>
        </p:txBody>
      </p:sp>
      <p:sp>
        <p:nvSpPr>
          <p:cNvPr id="12" name="TextBox 11">
            <a:extLst>
              <a:ext uri="{FF2B5EF4-FFF2-40B4-BE49-F238E27FC236}">
                <a16:creationId xmlns:a16="http://schemas.microsoft.com/office/drawing/2014/main" id="{8756B88B-9C19-4926-B6C9-F04571B95B88}"/>
              </a:ext>
            </a:extLst>
          </p:cNvPr>
          <p:cNvSpPr txBox="1"/>
          <p:nvPr/>
        </p:nvSpPr>
        <p:spPr>
          <a:xfrm>
            <a:off x="3900252" y="1919756"/>
            <a:ext cx="5682278" cy="477054"/>
          </a:xfrm>
          <a:prstGeom prst="rect">
            <a:avLst/>
          </a:prstGeom>
          <a:noFill/>
        </p:spPr>
        <p:txBody>
          <a:bodyPr wrap="square" rtlCol="0">
            <a:spAutoFit/>
          </a:bodyPr>
          <a:lstStyle/>
          <a:p>
            <a:pPr algn="ctr"/>
            <a:r>
              <a:rPr lang="en-US" sz="2500" dirty="0">
                <a:solidFill>
                  <a:srgbClr val="1AA3D8"/>
                </a:solidFill>
                <a:latin typeface="AvenirNext LT Pro Bold" panose="020B0804020202020204" pitchFamily="34" charset="0"/>
              </a:rPr>
              <a:t>cakewallet.io</a:t>
            </a:r>
          </a:p>
        </p:txBody>
      </p:sp>
      <p:sp>
        <p:nvSpPr>
          <p:cNvPr id="13" name="TextBox 12">
            <a:extLst>
              <a:ext uri="{FF2B5EF4-FFF2-40B4-BE49-F238E27FC236}">
                <a16:creationId xmlns:a16="http://schemas.microsoft.com/office/drawing/2014/main" id="{9AFDF78C-8871-4466-86F6-22895B7954CE}"/>
              </a:ext>
            </a:extLst>
          </p:cNvPr>
          <p:cNvSpPr txBox="1"/>
          <p:nvPr/>
        </p:nvSpPr>
        <p:spPr>
          <a:xfrm>
            <a:off x="891508" y="5883261"/>
            <a:ext cx="5682278" cy="477054"/>
          </a:xfrm>
          <a:prstGeom prst="rect">
            <a:avLst/>
          </a:prstGeom>
          <a:noFill/>
        </p:spPr>
        <p:txBody>
          <a:bodyPr wrap="square" rtlCol="0">
            <a:spAutoFit/>
          </a:bodyPr>
          <a:lstStyle/>
          <a:p>
            <a:pPr algn="ctr"/>
            <a:r>
              <a:rPr lang="en-US" sz="2500" dirty="0">
                <a:solidFill>
                  <a:srgbClr val="FF6600"/>
                </a:solidFill>
                <a:latin typeface="AvenirNext LT Pro Bold" panose="020B0804020202020204" pitchFamily="34" charset="0"/>
              </a:rPr>
              <a:t>monerotalk.live</a:t>
            </a:r>
          </a:p>
        </p:txBody>
      </p:sp>
      <p:pic>
        <p:nvPicPr>
          <p:cNvPr id="14" name="Picture 13" descr="A close up of a logo&#10;&#10;Description automatically generated">
            <a:extLst>
              <a:ext uri="{FF2B5EF4-FFF2-40B4-BE49-F238E27FC236}">
                <a16:creationId xmlns:a16="http://schemas.microsoft.com/office/drawing/2014/main" id="{54DC6D02-E928-4387-B249-3F0DE2B5613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4518" t="19427" r="37037" b="17927"/>
          <a:stretch/>
        </p:blipFill>
        <p:spPr>
          <a:xfrm>
            <a:off x="1609200" y="408173"/>
            <a:ext cx="1513609" cy="1750110"/>
          </a:xfrm>
          <a:prstGeom prst="rect">
            <a:avLst/>
          </a:prstGeom>
        </p:spPr>
      </p:pic>
      <p:sp>
        <p:nvSpPr>
          <p:cNvPr id="16" name="TextBox 15">
            <a:extLst>
              <a:ext uri="{FF2B5EF4-FFF2-40B4-BE49-F238E27FC236}">
                <a16:creationId xmlns:a16="http://schemas.microsoft.com/office/drawing/2014/main" id="{D1DFD0F9-1C5E-426B-811F-192D2A859E7E}"/>
              </a:ext>
            </a:extLst>
          </p:cNvPr>
          <p:cNvSpPr txBox="1"/>
          <p:nvPr/>
        </p:nvSpPr>
        <p:spPr>
          <a:xfrm>
            <a:off x="3210562" y="444686"/>
            <a:ext cx="7539818" cy="1631216"/>
          </a:xfrm>
          <a:prstGeom prst="rect">
            <a:avLst/>
          </a:prstGeom>
          <a:noFill/>
        </p:spPr>
        <p:txBody>
          <a:bodyPr wrap="square" rtlCol="0">
            <a:spAutoFit/>
          </a:bodyPr>
          <a:lstStyle/>
          <a:p>
            <a:pPr algn="ctr"/>
            <a:r>
              <a:rPr lang="en-US" sz="10000" b="1" dirty="0">
                <a:solidFill>
                  <a:srgbClr val="1AA3D8"/>
                </a:solidFill>
                <a:latin typeface="AvenirNext LT Pro Bold" panose="020B0804020202020204" pitchFamily="34" charset="0"/>
                <a:cs typeface="Arial" panose="020B0604020202020204" pitchFamily="34" charset="0"/>
              </a:rPr>
              <a:t>Cake Wallet</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Is Important…</a:t>
            </a:r>
            <a:br>
              <a:rPr lang="en-US" b="1" dirty="0"/>
            </a:br>
            <a:r>
              <a:rPr lang="en-US" b="1" dirty="0"/>
              <a:t>For the Right People</a:t>
            </a:r>
          </a:p>
        </p:txBody>
      </p:sp>
      <p:grpSp>
        <p:nvGrpSpPr>
          <p:cNvPr id="33" name="Group 32">
            <a:extLst>
              <a:ext uri="{FF2B5EF4-FFF2-40B4-BE49-F238E27FC236}">
                <a16:creationId xmlns:a16="http://schemas.microsoft.com/office/drawing/2014/main" id="{0AE4523C-FF38-4751-9C77-CF8BED78D8A0}"/>
              </a:ext>
            </a:extLst>
          </p:cNvPr>
          <p:cNvGrpSpPr/>
          <p:nvPr/>
        </p:nvGrpSpPr>
        <p:grpSpPr>
          <a:xfrm>
            <a:off x="4999435" y="2273595"/>
            <a:ext cx="690776" cy="1198538"/>
            <a:chOff x="1106012" y="2591221"/>
            <a:chExt cx="690776" cy="1198538"/>
          </a:xfrm>
          <a:solidFill>
            <a:srgbClr val="F84836"/>
          </a:solidFill>
        </p:grpSpPr>
        <p:sp>
          <p:nvSpPr>
            <p:cNvPr id="34" name="Oval 33">
              <a:extLst>
                <a:ext uri="{FF2B5EF4-FFF2-40B4-BE49-F238E27FC236}">
                  <a16:creationId xmlns:a16="http://schemas.microsoft.com/office/drawing/2014/main" id="{992A6306-1C1C-4B58-B6AF-8F001BE0C7E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lay 34">
              <a:extLst>
                <a:ext uri="{FF2B5EF4-FFF2-40B4-BE49-F238E27FC236}">
                  <a16:creationId xmlns:a16="http://schemas.microsoft.com/office/drawing/2014/main" id="{B24C60F9-619D-45E1-8B44-45FA8403AC7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B521863B-E7FB-44E9-BCB0-7A040ED21DF5}"/>
              </a:ext>
            </a:extLst>
          </p:cNvPr>
          <p:cNvGrpSpPr/>
          <p:nvPr/>
        </p:nvGrpSpPr>
        <p:grpSpPr>
          <a:xfrm>
            <a:off x="4999433" y="3623438"/>
            <a:ext cx="690776" cy="1198538"/>
            <a:chOff x="1106012" y="2591221"/>
            <a:chExt cx="690776" cy="1198538"/>
          </a:xfrm>
          <a:solidFill>
            <a:srgbClr val="F84836"/>
          </a:solidFill>
        </p:grpSpPr>
        <p:sp>
          <p:nvSpPr>
            <p:cNvPr id="37" name="Oval 36">
              <a:extLst>
                <a:ext uri="{FF2B5EF4-FFF2-40B4-BE49-F238E27FC236}">
                  <a16:creationId xmlns:a16="http://schemas.microsoft.com/office/drawing/2014/main" id="{6D925757-3497-4D63-9276-D769F6E1888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7">
              <a:extLst>
                <a:ext uri="{FF2B5EF4-FFF2-40B4-BE49-F238E27FC236}">
                  <a16:creationId xmlns:a16="http://schemas.microsoft.com/office/drawing/2014/main" id="{58CFC483-4AE2-4D11-8887-7935DA1CE1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984CB2-A304-46F6-8AE5-3F07B7C2B51D}"/>
              </a:ext>
            </a:extLst>
          </p:cNvPr>
          <p:cNvGrpSpPr/>
          <p:nvPr/>
        </p:nvGrpSpPr>
        <p:grpSpPr>
          <a:xfrm>
            <a:off x="4996076" y="4973281"/>
            <a:ext cx="690776" cy="1198538"/>
            <a:chOff x="1106012" y="2591221"/>
            <a:chExt cx="690776" cy="1198538"/>
          </a:xfrm>
          <a:solidFill>
            <a:srgbClr val="F84836"/>
          </a:solidFill>
        </p:grpSpPr>
        <p:sp>
          <p:nvSpPr>
            <p:cNvPr id="40" name="Oval 39">
              <a:extLst>
                <a:ext uri="{FF2B5EF4-FFF2-40B4-BE49-F238E27FC236}">
                  <a16:creationId xmlns:a16="http://schemas.microsoft.com/office/drawing/2014/main" id="{7AF0B26A-BFAE-4F83-9140-1D1BAEFE6AD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elay 40">
              <a:extLst>
                <a:ext uri="{FF2B5EF4-FFF2-40B4-BE49-F238E27FC236}">
                  <a16:creationId xmlns:a16="http://schemas.microsoft.com/office/drawing/2014/main" id="{2F263E01-A214-46B2-AA87-8BD977B4C5C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0E3762CB-949F-49D1-AAE3-CA0AB0411B23}"/>
              </a:ext>
            </a:extLst>
          </p:cNvPr>
          <p:cNvGrpSpPr/>
          <p:nvPr/>
        </p:nvGrpSpPr>
        <p:grpSpPr>
          <a:xfrm>
            <a:off x="5928011" y="2273595"/>
            <a:ext cx="690776" cy="1198538"/>
            <a:chOff x="1106012" y="2591221"/>
            <a:chExt cx="690776" cy="1198538"/>
          </a:xfrm>
          <a:solidFill>
            <a:srgbClr val="F84836"/>
          </a:solidFill>
        </p:grpSpPr>
        <p:sp>
          <p:nvSpPr>
            <p:cNvPr id="43" name="Oval 42">
              <a:extLst>
                <a:ext uri="{FF2B5EF4-FFF2-40B4-BE49-F238E27FC236}">
                  <a16:creationId xmlns:a16="http://schemas.microsoft.com/office/drawing/2014/main" id="{C2B2D18D-D9C4-4E96-AD31-ACE8261E93A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elay 43">
              <a:extLst>
                <a:ext uri="{FF2B5EF4-FFF2-40B4-BE49-F238E27FC236}">
                  <a16:creationId xmlns:a16="http://schemas.microsoft.com/office/drawing/2014/main" id="{DC785405-FB73-494A-98A7-9982157E678F}"/>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CF5D0F96-D7A8-43B8-8231-E96D04141F85}"/>
              </a:ext>
            </a:extLst>
          </p:cNvPr>
          <p:cNvGrpSpPr/>
          <p:nvPr/>
        </p:nvGrpSpPr>
        <p:grpSpPr>
          <a:xfrm>
            <a:off x="5928009" y="3623438"/>
            <a:ext cx="690776" cy="1198538"/>
            <a:chOff x="1106012" y="2591221"/>
            <a:chExt cx="690776" cy="1198538"/>
          </a:xfrm>
          <a:solidFill>
            <a:srgbClr val="F84836"/>
          </a:solidFill>
        </p:grpSpPr>
        <p:sp>
          <p:nvSpPr>
            <p:cNvPr id="46" name="Oval 45">
              <a:extLst>
                <a:ext uri="{FF2B5EF4-FFF2-40B4-BE49-F238E27FC236}">
                  <a16:creationId xmlns:a16="http://schemas.microsoft.com/office/drawing/2014/main" id="{0381FBFE-C606-4A1D-B3CE-C104D953731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Delay 46">
              <a:extLst>
                <a:ext uri="{FF2B5EF4-FFF2-40B4-BE49-F238E27FC236}">
                  <a16:creationId xmlns:a16="http://schemas.microsoft.com/office/drawing/2014/main" id="{F7718995-4F96-4AFE-B294-33E2329435C9}"/>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D1CD5C19-26F0-46B7-AD56-5E5AF63AB591}"/>
              </a:ext>
            </a:extLst>
          </p:cNvPr>
          <p:cNvGrpSpPr/>
          <p:nvPr/>
        </p:nvGrpSpPr>
        <p:grpSpPr>
          <a:xfrm>
            <a:off x="5924652" y="4973281"/>
            <a:ext cx="690776" cy="1198538"/>
            <a:chOff x="1106012" y="2591221"/>
            <a:chExt cx="690776" cy="1198538"/>
          </a:xfrm>
          <a:solidFill>
            <a:srgbClr val="F84836"/>
          </a:solidFill>
        </p:grpSpPr>
        <p:sp>
          <p:nvSpPr>
            <p:cNvPr id="49" name="Oval 48">
              <a:extLst>
                <a:ext uri="{FF2B5EF4-FFF2-40B4-BE49-F238E27FC236}">
                  <a16:creationId xmlns:a16="http://schemas.microsoft.com/office/drawing/2014/main" id="{96B175F6-70D3-47E9-9618-30F4C11E14B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Delay 49">
              <a:extLst>
                <a:ext uri="{FF2B5EF4-FFF2-40B4-BE49-F238E27FC236}">
                  <a16:creationId xmlns:a16="http://schemas.microsoft.com/office/drawing/2014/main" id="{B0F26AB7-CC65-4FAF-8F94-B565691A746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17D815FB-5E4F-4F72-B712-79D94C34BC4E}"/>
              </a:ext>
            </a:extLst>
          </p:cNvPr>
          <p:cNvGrpSpPr/>
          <p:nvPr/>
        </p:nvGrpSpPr>
        <p:grpSpPr>
          <a:xfrm>
            <a:off x="6853227" y="2273595"/>
            <a:ext cx="690776" cy="1198538"/>
            <a:chOff x="1106012" y="2591221"/>
            <a:chExt cx="690776" cy="1198538"/>
          </a:xfrm>
          <a:solidFill>
            <a:srgbClr val="F84836"/>
          </a:solidFill>
        </p:grpSpPr>
        <p:sp>
          <p:nvSpPr>
            <p:cNvPr id="52" name="Oval 51">
              <a:extLst>
                <a:ext uri="{FF2B5EF4-FFF2-40B4-BE49-F238E27FC236}">
                  <a16:creationId xmlns:a16="http://schemas.microsoft.com/office/drawing/2014/main" id="{8206C57D-E206-4679-8943-E370584FBF8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Delay 52">
              <a:extLst>
                <a:ext uri="{FF2B5EF4-FFF2-40B4-BE49-F238E27FC236}">
                  <a16:creationId xmlns:a16="http://schemas.microsoft.com/office/drawing/2014/main" id="{742949FA-FAA6-4EC9-BF85-4D075B13AD62}"/>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CD0D70F-6024-4366-B994-7D5C0AF6584F}"/>
              </a:ext>
            </a:extLst>
          </p:cNvPr>
          <p:cNvGrpSpPr/>
          <p:nvPr/>
        </p:nvGrpSpPr>
        <p:grpSpPr>
          <a:xfrm>
            <a:off x="6853225" y="3623438"/>
            <a:ext cx="690776" cy="1198538"/>
            <a:chOff x="1106012" y="2591221"/>
            <a:chExt cx="690776" cy="1198538"/>
          </a:xfrm>
          <a:solidFill>
            <a:srgbClr val="F84836"/>
          </a:solidFill>
        </p:grpSpPr>
        <p:sp>
          <p:nvSpPr>
            <p:cNvPr id="55" name="Oval 54">
              <a:extLst>
                <a:ext uri="{FF2B5EF4-FFF2-40B4-BE49-F238E27FC236}">
                  <a16:creationId xmlns:a16="http://schemas.microsoft.com/office/drawing/2014/main" id="{01D0D719-15A4-47F7-B848-6B566371A3E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Delay 55">
              <a:extLst>
                <a:ext uri="{FF2B5EF4-FFF2-40B4-BE49-F238E27FC236}">
                  <a16:creationId xmlns:a16="http://schemas.microsoft.com/office/drawing/2014/main" id="{4B9FFC73-8EE2-4527-806D-A4A76A3981D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EC88CB0-A3AE-49C0-819A-167CCEF7AA5F}"/>
              </a:ext>
            </a:extLst>
          </p:cNvPr>
          <p:cNvGrpSpPr/>
          <p:nvPr/>
        </p:nvGrpSpPr>
        <p:grpSpPr>
          <a:xfrm>
            <a:off x="6849868" y="4973281"/>
            <a:ext cx="690776" cy="1198538"/>
            <a:chOff x="1106012" y="2591221"/>
            <a:chExt cx="690776" cy="1198538"/>
          </a:xfrm>
          <a:solidFill>
            <a:srgbClr val="F84836"/>
          </a:solidFill>
        </p:grpSpPr>
        <p:sp>
          <p:nvSpPr>
            <p:cNvPr id="58" name="Oval 57">
              <a:extLst>
                <a:ext uri="{FF2B5EF4-FFF2-40B4-BE49-F238E27FC236}">
                  <a16:creationId xmlns:a16="http://schemas.microsoft.com/office/drawing/2014/main" id="{834522C9-681F-45C9-897F-BEF084A1186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a:extLst>
                <a:ext uri="{FF2B5EF4-FFF2-40B4-BE49-F238E27FC236}">
                  <a16:creationId xmlns:a16="http://schemas.microsoft.com/office/drawing/2014/main" id="{E4EE63EB-D2BB-45B1-B087-61D4C212C75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D1022E88-7366-47D4-8982-56267C4EEA83}"/>
              </a:ext>
            </a:extLst>
          </p:cNvPr>
          <p:cNvGrpSpPr/>
          <p:nvPr/>
        </p:nvGrpSpPr>
        <p:grpSpPr>
          <a:xfrm>
            <a:off x="7775083" y="2273595"/>
            <a:ext cx="690776" cy="1198538"/>
            <a:chOff x="1106012" y="2591221"/>
            <a:chExt cx="690776" cy="1198538"/>
          </a:xfrm>
          <a:solidFill>
            <a:srgbClr val="F84836"/>
          </a:solidFill>
        </p:grpSpPr>
        <p:sp>
          <p:nvSpPr>
            <p:cNvPr id="61" name="Oval 60">
              <a:extLst>
                <a:ext uri="{FF2B5EF4-FFF2-40B4-BE49-F238E27FC236}">
                  <a16:creationId xmlns:a16="http://schemas.microsoft.com/office/drawing/2014/main" id="{D4828359-8C33-4B95-849A-5AD60E5B3AD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elay 61">
              <a:extLst>
                <a:ext uri="{FF2B5EF4-FFF2-40B4-BE49-F238E27FC236}">
                  <a16:creationId xmlns:a16="http://schemas.microsoft.com/office/drawing/2014/main" id="{7A083462-7A67-4D15-847C-345E1989132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C589E3F0-116E-4F03-9347-CFCAF0E73ED5}"/>
              </a:ext>
            </a:extLst>
          </p:cNvPr>
          <p:cNvGrpSpPr/>
          <p:nvPr/>
        </p:nvGrpSpPr>
        <p:grpSpPr>
          <a:xfrm>
            <a:off x="7775081" y="3623438"/>
            <a:ext cx="690776" cy="1198538"/>
            <a:chOff x="1106012" y="2591221"/>
            <a:chExt cx="690776" cy="1198538"/>
          </a:xfrm>
          <a:solidFill>
            <a:srgbClr val="F84836"/>
          </a:solidFill>
        </p:grpSpPr>
        <p:sp>
          <p:nvSpPr>
            <p:cNvPr id="64" name="Oval 63">
              <a:extLst>
                <a:ext uri="{FF2B5EF4-FFF2-40B4-BE49-F238E27FC236}">
                  <a16:creationId xmlns:a16="http://schemas.microsoft.com/office/drawing/2014/main" id="{981254DB-13ED-4BBF-A1D5-838CD806A63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Delay 64">
              <a:extLst>
                <a:ext uri="{FF2B5EF4-FFF2-40B4-BE49-F238E27FC236}">
                  <a16:creationId xmlns:a16="http://schemas.microsoft.com/office/drawing/2014/main" id="{786972BB-EAA4-43BB-AFB2-2847C6BEC74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0397DE47-E35E-4B7D-A1B9-AB1A85E000C5}"/>
              </a:ext>
            </a:extLst>
          </p:cNvPr>
          <p:cNvGrpSpPr/>
          <p:nvPr/>
        </p:nvGrpSpPr>
        <p:grpSpPr>
          <a:xfrm>
            <a:off x="7771724" y="4973281"/>
            <a:ext cx="690776" cy="1198538"/>
            <a:chOff x="1106012" y="2591221"/>
            <a:chExt cx="690776" cy="1198538"/>
          </a:xfrm>
          <a:solidFill>
            <a:srgbClr val="F84836"/>
          </a:solidFill>
        </p:grpSpPr>
        <p:sp>
          <p:nvSpPr>
            <p:cNvPr id="67" name="Oval 66">
              <a:extLst>
                <a:ext uri="{FF2B5EF4-FFF2-40B4-BE49-F238E27FC236}">
                  <a16:creationId xmlns:a16="http://schemas.microsoft.com/office/drawing/2014/main" id="{9FF5E995-D03F-4573-B3B6-CDB1CCAE9E7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Delay 67">
              <a:extLst>
                <a:ext uri="{FF2B5EF4-FFF2-40B4-BE49-F238E27FC236}">
                  <a16:creationId xmlns:a16="http://schemas.microsoft.com/office/drawing/2014/main" id="{802BD141-5859-4971-A82D-5B17D33589B1}"/>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EBB9D7FF-DCE1-4529-8A31-AEB6C181C6BB}"/>
              </a:ext>
            </a:extLst>
          </p:cNvPr>
          <p:cNvGrpSpPr/>
          <p:nvPr/>
        </p:nvGrpSpPr>
        <p:grpSpPr>
          <a:xfrm>
            <a:off x="8693579" y="2273595"/>
            <a:ext cx="690776" cy="1198538"/>
            <a:chOff x="1106012" y="2591221"/>
            <a:chExt cx="690776" cy="1198538"/>
          </a:xfrm>
          <a:solidFill>
            <a:srgbClr val="F84836"/>
          </a:solidFill>
        </p:grpSpPr>
        <p:sp>
          <p:nvSpPr>
            <p:cNvPr id="70" name="Oval 69">
              <a:extLst>
                <a:ext uri="{FF2B5EF4-FFF2-40B4-BE49-F238E27FC236}">
                  <a16:creationId xmlns:a16="http://schemas.microsoft.com/office/drawing/2014/main" id="{E75472EC-2628-4EF0-A1AB-1C538E4A739E}"/>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00F02B4F-5DA7-4295-9558-3BACC72574C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8875B451-D089-40C2-B3A4-C28A90BC7111}"/>
              </a:ext>
            </a:extLst>
          </p:cNvPr>
          <p:cNvGrpSpPr/>
          <p:nvPr/>
        </p:nvGrpSpPr>
        <p:grpSpPr>
          <a:xfrm>
            <a:off x="8693577" y="3623438"/>
            <a:ext cx="690776" cy="1198538"/>
            <a:chOff x="1106012" y="2591221"/>
            <a:chExt cx="690776" cy="1198538"/>
          </a:xfrm>
          <a:solidFill>
            <a:srgbClr val="F84836"/>
          </a:solidFill>
        </p:grpSpPr>
        <p:sp>
          <p:nvSpPr>
            <p:cNvPr id="73" name="Oval 72">
              <a:extLst>
                <a:ext uri="{FF2B5EF4-FFF2-40B4-BE49-F238E27FC236}">
                  <a16:creationId xmlns:a16="http://schemas.microsoft.com/office/drawing/2014/main" id="{FA2F4DF9-3681-49D6-AEC3-7D912321AB8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a:extLst>
                <a:ext uri="{FF2B5EF4-FFF2-40B4-BE49-F238E27FC236}">
                  <a16:creationId xmlns:a16="http://schemas.microsoft.com/office/drawing/2014/main" id="{A641A01D-3D53-4A90-B473-EEFF39DC167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3FBA5B6E-6778-46C8-877C-0942C4297B18}"/>
              </a:ext>
            </a:extLst>
          </p:cNvPr>
          <p:cNvGrpSpPr/>
          <p:nvPr/>
        </p:nvGrpSpPr>
        <p:grpSpPr>
          <a:xfrm>
            <a:off x="8690220" y="4973281"/>
            <a:ext cx="690776" cy="1198538"/>
            <a:chOff x="1106012" y="2591221"/>
            <a:chExt cx="690776" cy="1198538"/>
          </a:xfrm>
          <a:solidFill>
            <a:srgbClr val="F84836"/>
          </a:solidFill>
        </p:grpSpPr>
        <p:sp>
          <p:nvSpPr>
            <p:cNvPr id="76" name="Oval 75">
              <a:extLst>
                <a:ext uri="{FF2B5EF4-FFF2-40B4-BE49-F238E27FC236}">
                  <a16:creationId xmlns:a16="http://schemas.microsoft.com/office/drawing/2014/main" id="{68373B48-6F92-4DFD-9600-0DD24FB8E1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elay 76">
              <a:extLst>
                <a:ext uri="{FF2B5EF4-FFF2-40B4-BE49-F238E27FC236}">
                  <a16:creationId xmlns:a16="http://schemas.microsoft.com/office/drawing/2014/main" id="{63788950-1715-4DCE-99A1-FF6D8AE538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5F1A6C56-D0A5-40BE-A5CD-DDE2EECB4640}"/>
              </a:ext>
            </a:extLst>
          </p:cNvPr>
          <p:cNvGrpSpPr/>
          <p:nvPr/>
        </p:nvGrpSpPr>
        <p:grpSpPr>
          <a:xfrm>
            <a:off x="9608715" y="2273595"/>
            <a:ext cx="690776" cy="1198538"/>
            <a:chOff x="1106012" y="2591221"/>
            <a:chExt cx="690776" cy="1198538"/>
          </a:xfrm>
          <a:solidFill>
            <a:srgbClr val="F84836"/>
          </a:solidFill>
        </p:grpSpPr>
        <p:sp>
          <p:nvSpPr>
            <p:cNvPr id="79" name="Oval 78">
              <a:extLst>
                <a:ext uri="{FF2B5EF4-FFF2-40B4-BE49-F238E27FC236}">
                  <a16:creationId xmlns:a16="http://schemas.microsoft.com/office/drawing/2014/main" id="{90055929-8617-4FD1-8CA3-BCA5CEC4C7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elay 79">
              <a:extLst>
                <a:ext uri="{FF2B5EF4-FFF2-40B4-BE49-F238E27FC236}">
                  <a16:creationId xmlns:a16="http://schemas.microsoft.com/office/drawing/2014/main" id="{D4718D87-CD6D-4DEF-967B-356EFB81E89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D594ECCD-8794-4770-8EAE-4391D008BF81}"/>
              </a:ext>
            </a:extLst>
          </p:cNvPr>
          <p:cNvGrpSpPr/>
          <p:nvPr/>
        </p:nvGrpSpPr>
        <p:grpSpPr>
          <a:xfrm>
            <a:off x="9608713" y="3623438"/>
            <a:ext cx="690776" cy="1198538"/>
            <a:chOff x="1106012" y="2591221"/>
            <a:chExt cx="690776" cy="1198538"/>
          </a:xfrm>
          <a:solidFill>
            <a:srgbClr val="F84836"/>
          </a:solidFill>
        </p:grpSpPr>
        <p:sp>
          <p:nvSpPr>
            <p:cNvPr id="82" name="Oval 81">
              <a:extLst>
                <a:ext uri="{FF2B5EF4-FFF2-40B4-BE49-F238E27FC236}">
                  <a16:creationId xmlns:a16="http://schemas.microsoft.com/office/drawing/2014/main" id="{84F5C7D7-4EC7-422A-9EAD-84BAE46E618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Delay 82">
              <a:extLst>
                <a:ext uri="{FF2B5EF4-FFF2-40B4-BE49-F238E27FC236}">
                  <a16:creationId xmlns:a16="http://schemas.microsoft.com/office/drawing/2014/main" id="{36373DD2-C238-4058-B3F9-64A36084AF9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92C40D07-7B40-4670-80F9-918DC15BACB6}"/>
              </a:ext>
            </a:extLst>
          </p:cNvPr>
          <p:cNvGrpSpPr/>
          <p:nvPr/>
        </p:nvGrpSpPr>
        <p:grpSpPr>
          <a:xfrm>
            <a:off x="9605356" y="4973281"/>
            <a:ext cx="690776" cy="1198538"/>
            <a:chOff x="1106012" y="2591221"/>
            <a:chExt cx="690776" cy="1198538"/>
          </a:xfrm>
          <a:solidFill>
            <a:srgbClr val="F84836"/>
          </a:solidFill>
        </p:grpSpPr>
        <p:sp>
          <p:nvSpPr>
            <p:cNvPr id="85" name="Oval 84">
              <a:extLst>
                <a:ext uri="{FF2B5EF4-FFF2-40B4-BE49-F238E27FC236}">
                  <a16:creationId xmlns:a16="http://schemas.microsoft.com/office/drawing/2014/main" id="{4F48FA17-39F0-41DA-B723-B57E3EF5AB9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elay 85">
              <a:extLst>
                <a:ext uri="{FF2B5EF4-FFF2-40B4-BE49-F238E27FC236}">
                  <a16:creationId xmlns:a16="http://schemas.microsoft.com/office/drawing/2014/main" id="{4251E8FB-8F22-4E75-B8D3-3962565AB77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1F198208-B6CD-442A-8651-C6AE3E5D9080}"/>
              </a:ext>
            </a:extLst>
          </p:cNvPr>
          <p:cNvGrpSpPr/>
          <p:nvPr/>
        </p:nvGrpSpPr>
        <p:grpSpPr>
          <a:xfrm>
            <a:off x="10520491" y="2273595"/>
            <a:ext cx="690776" cy="1198538"/>
            <a:chOff x="1106012" y="2591221"/>
            <a:chExt cx="690776" cy="1198538"/>
          </a:xfrm>
          <a:solidFill>
            <a:srgbClr val="F84836"/>
          </a:solidFill>
        </p:grpSpPr>
        <p:sp>
          <p:nvSpPr>
            <p:cNvPr id="88" name="Oval 87">
              <a:extLst>
                <a:ext uri="{FF2B5EF4-FFF2-40B4-BE49-F238E27FC236}">
                  <a16:creationId xmlns:a16="http://schemas.microsoft.com/office/drawing/2014/main" id="{9CE4D569-7721-432A-9F6A-7A3B474EE3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Delay 88">
              <a:extLst>
                <a:ext uri="{FF2B5EF4-FFF2-40B4-BE49-F238E27FC236}">
                  <a16:creationId xmlns:a16="http://schemas.microsoft.com/office/drawing/2014/main" id="{460BDDFC-A667-465A-BDE0-94D561FD602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404BFBE9-DC89-413A-B3CD-AC9F4E6A86F3}"/>
              </a:ext>
            </a:extLst>
          </p:cNvPr>
          <p:cNvGrpSpPr/>
          <p:nvPr/>
        </p:nvGrpSpPr>
        <p:grpSpPr>
          <a:xfrm>
            <a:off x="10520489" y="3623438"/>
            <a:ext cx="690776" cy="1198538"/>
            <a:chOff x="1106012" y="2591221"/>
            <a:chExt cx="690776" cy="1198538"/>
          </a:xfrm>
          <a:solidFill>
            <a:srgbClr val="F84836"/>
          </a:solidFill>
        </p:grpSpPr>
        <p:sp>
          <p:nvSpPr>
            <p:cNvPr id="91" name="Oval 90">
              <a:extLst>
                <a:ext uri="{FF2B5EF4-FFF2-40B4-BE49-F238E27FC236}">
                  <a16:creationId xmlns:a16="http://schemas.microsoft.com/office/drawing/2014/main" id="{7137211C-E96E-48C6-8875-0AAE291DE09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Delay 91">
              <a:extLst>
                <a:ext uri="{FF2B5EF4-FFF2-40B4-BE49-F238E27FC236}">
                  <a16:creationId xmlns:a16="http://schemas.microsoft.com/office/drawing/2014/main" id="{1791FC91-C413-4F66-80F8-49D3C7D6843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513673B5-C53F-4F19-8070-7665D0025D50}"/>
              </a:ext>
            </a:extLst>
          </p:cNvPr>
          <p:cNvGrpSpPr/>
          <p:nvPr/>
        </p:nvGrpSpPr>
        <p:grpSpPr>
          <a:xfrm>
            <a:off x="10517132" y="4973281"/>
            <a:ext cx="690776" cy="1198538"/>
            <a:chOff x="1106012" y="2591221"/>
            <a:chExt cx="690776" cy="1198538"/>
          </a:xfrm>
          <a:solidFill>
            <a:srgbClr val="F84836"/>
          </a:solidFill>
        </p:grpSpPr>
        <p:sp>
          <p:nvSpPr>
            <p:cNvPr id="94" name="Oval 93">
              <a:extLst>
                <a:ext uri="{FF2B5EF4-FFF2-40B4-BE49-F238E27FC236}">
                  <a16:creationId xmlns:a16="http://schemas.microsoft.com/office/drawing/2014/main" id="{D18AFA5F-7BAA-4C47-94C8-E34613008EB5}"/>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Delay 94">
              <a:extLst>
                <a:ext uri="{FF2B5EF4-FFF2-40B4-BE49-F238E27FC236}">
                  <a16:creationId xmlns:a16="http://schemas.microsoft.com/office/drawing/2014/main" id="{5EDCF9BF-25CE-4E11-825D-5F9D8318031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Rectangle 95">
            <a:extLst>
              <a:ext uri="{FF2B5EF4-FFF2-40B4-BE49-F238E27FC236}">
                <a16:creationId xmlns:a16="http://schemas.microsoft.com/office/drawing/2014/main" id="{E1077396-B0F0-4FEC-9D7C-B7698314B188}"/>
              </a:ext>
            </a:extLst>
          </p:cNvPr>
          <p:cNvSpPr/>
          <p:nvPr/>
        </p:nvSpPr>
        <p:spPr>
          <a:xfrm>
            <a:off x="2519258" y="3365204"/>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Bob</a:t>
            </a:r>
          </a:p>
          <a:p>
            <a:r>
              <a:rPr lang="en-US" b="1" dirty="0">
                <a:solidFill>
                  <a:schemeClr val="tx1"/>
                </a:solidFill>
              </a:rPr>
              <a:t>Receiver:</a:t>
            </a:r>
          </a:p>
          <a:p>
            <a:r>
              <a:rPr lang="en-US" dirty="0">
                <a:solidFill>
                  <a:schemeClr val="tx1"/>
                </a:solidFill>
              </a:rPr>
              <a:t>Alice</a:t>
            </a:r>
          </a:p>
          <a:p>
            <a:r>
              <a:rPr lang="en-US" b="1" dirty="0">
                <a:solidFill>
                  <a:schemeClr val="tx1"/>
                </a:solidFill>
              </a:rPr>
              <a:t>Amount:</a:t>
            </a:r>
          </a:p>
          <a:p>
            <a:r>
              <a:rPr lang="en-US" dirty="0">
                <a:solidFill>
                  <a:schemeClr val="tx1"/>
                </a:solidFill>
              </a:rPr>
              <a:t>5</a:t>
            </a:r>
          </a:p>
        </p:txBody>
      </p:sp>
      <p:grpSp>
        <p:nvGrpSpPr>
          <p:cNvPr id="97" name="Group 96">
            <a:extLst>
              <a:ext uri="{FF2B5EF4-FFF2-40B4-BE49-F238E27FC236}">
                <a16:creationId xmlns:a16="http://schemas.microsoft.com/office/drawing/2014/main" id="{D2099200-AD91-40D3-BCD7-076CBB5C373A}"/>
              </a:ext>
            </a:extLst>
          </p:cNvPr>
          <p:cNvGrpSpPr/>
          <p:nvPr/>
        </p:nvGrpSpPr>
        <p:grpSpPr>
          <a:xfrm>
            <a:off x="359799" y="3623438"/>
            <a:ext cx="690776" cy="1198538"/>
            <a:chOff x="1106012" y="2591221"/>
            <a:chExt cx="690776" cy="1198538"/>
          </a:xfrm>
          <a:solidFill>
            <a:schemeClr val="tx2">
              <a:lumMod val="75000"/>
            </a:schemeClr>
          </a:solidFill>
        </p:grpSpPr>
        <p:sp>
          <p:nvSpPr>
            <p:cNvPr id="98" name="Oval 97">
              <a:extLst>
                <a:ext uri="{FF2B5EF4-FFF2-40B4-BE49-F238E27FC236}">
                  <a16:creationId xmlns:a16="http://schemas.microsoft.com/office/drawing/2014/main" id="{46383E8D-5BB3-4F6F-A521-10690442AD6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Delay 98">
              <a:extLst>
                <a:ext uri="{FF2B5EF4-FFF2-40B4-BE49-F238E27FC236}">
                  <a16:creationId xmlns:a16="http://schemas.microsoft.com/office/drawing/2014/main" id="{EEBD448A-C19E-4006-BCD5-60A27CFA9B8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523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DCCEAB-AF58-41C3-9946-4A63113A8393}"/>
              </a:ext>
            </a:extLst>
          </p:cNvPr>
          <p:cNvSpPr/>
          <p:nvPr/>
        </p:nvSpPr>
        <p:spPr>
          <a:xfrm>
            <a:off x="4539444" y="2221714"/>
            <a:ext cx="3109757" cy="1325563"/>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Is Important…</a:t>
            </a:r>
            <a:br>
              <a:rPr lang="en-US" b="1" dirty="0"/>
            </a:br>
            <a:r>
              <a:rPr lang="en-US" b="1" dirty="0"/>
              <a:t>For the Right People</a:t>
            </a:r>
          </a:p>
        </p:txBody>
      </p:sp>
      <p:grpSp>
        <p:nvGrpSpPr>
          <p:cNvPr id="33" name="Group 32">
            <a:extLst>
              <a:ext uri="{FF2B5EF4-FFF2-40B4-BE49-F238E27FC236}">
                <a16:creationId xmlns:a16="http://schemas.microsoft.com/office/drawing/2014/main" id="{0AE4523C-FF38-4751-9C77-CF8BED78D8A0}"/>
              </a:ext>
            </a:extLst>
          </p:cNvPr>
          <p:cNvGrpSpPr/>
          <p:nvPr/>
        </p:nvGrpSpPr>
        <p:grpSpPr>
          <a:xfrm>
            <a:off x="4999435" y="2273595"/>
            <a:ext cx="690776" cy="1198538"/>
            <a:chOff x="1106012" y="2591221"/>
            <a:chExt cx="690776" cy="1198538"/>
          </a:xfrm>
          <a:solidFill>
            <a:srgbClr val="F84836"/>
          </a:solidFill>
        </p:grpSpPr>
        <p:sp>
          <p:nvSpPr>
            <p:cNvPr id="34" name="Oval 33">
              <a:extLst>
                <a:ext uri="{FF2B5EF4-FFF2-40B4-BE49-F238E27FC236}">
                  <a16:creationId xmlns:a16="http://schemas.microsoft.com/office/drawing/2014/main" id="{992A6306-1C1C-4B58-B6AF-8F001BE0C7E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lay 34">
              <a:extLst>
                <a:ext uri="{FF2B5EF4-FFF2-40B4-BE49-F238E27FC236}">
                  <a16:creationId xmlns:a16="http://schemas.microsoft.com/office/drawing/2014/main" id="{B24C60F9-619D-45E1-8B44-45FA8403AC7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B521863B-E7FB-44E9-BCB0-7A040ED21DF5}"/>
              </a:ext>
            </a:extLst>
          </p:cNvPr>
          <p:cNvGrpSpPr/>
          <p:nvPr/>
        </p:nvGrpSpPr>
        <p:grpSpPr>
          <a:xfrm>
            <a:off x="4999433" y="3623438"/>
            <a:ext cx="690776" cy="1198538"/>
            <a:chOff x="1106012" y="2591221"/>
            <a:chExt cx="690776" cy="1198538"/>
          </a:xfrm>
          <a:solidFill>
            <a:srgbClr val="1EA185"/>
          </a:solidFill>
        </p:grpSpPr>
        <p:sp>
          <p:nvSpPr>
            <p:cNvPr id="37" name="Oval 36">
              <a:extLst>
                <a:ext uri="{FF2B5EF4-FFF2-40B4-BE49-F238E27FC236}">
                  <a16:creationId xmlns:a16="http://schemas.microsoft.com/office/drawing/2014/main" id="{6D925757-3497-4D63-9276-D769F6E1888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7">
              <a:extLst>
                <a:ext uri="{FF2B5EF4-FFF2-40B4-BE49-F238E27FC236}">
                  <a16:creationId xmlns:a16="http://schemas.microsoft.com/office/drawing/2014/main" id="{58CFC483-4AE2-4D11-8887-7935DA1CE1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984CB2-A304-46F6-8AE5-3F07B7C2B51D}"/>
              </a:ext>
            </a:extLst>
          </p:cNvPr>
          <p:cNvGrpSpPr/>
          <p:nvPr/>
        </p:nvGrpSpPr>
        <p:grpSpPr>
          <a:xfrm>
            <a:off x="4996076" y="4973281"/>
            <a:ext cx="690776" cy="1198538"/>
            <a:chOff x="1106012" y="2591221"/>
            <a:chExt cx="690776" cy="1198538"/>
          </a:xfrm>
          <a:solidFill>
            <a:srgbClr val="1EA185"/>
          </a:solidFill>
        </p:grpSpPr>
        <p:sp>
          <p:nvSpPr>
            <p:cNvPr id="40" name="Oval 39">
              <a:extLst>
                <a:ext uri="{FF2B5EF4-FFF2-40B4-BE49-F238E27FC236}">
                  <a16:creationId xmlns:a16="http://schemas.microsoft.com/office/drawing/2014/main" id="{7AF0B26A-BFAE-4F83-9140-1D1BAEFE6AD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elay 40">
              <a:extLst>
                <a:ext uri="{FF2B5EF4-FFF2-40B4-BE49-F238E27FC236}">
                  <a16:creationId xmlns:a16="http://schemas.microsoft.com/office/drawing/2014/main" id="{2F263E01-A214-46B2-AA87-8BD977B4C5C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0E3762CB-949F-49D1-AAE3-CA0AB0411B23}"/>
              </a:ext>
            </a:extLst>
          </p:cNvPr>
          <p:cNvGrpSpPr/>
          <p:nvPr/>
        </p:nvGrpSpPr>
        <p:grpSpPr>
          <a:xfrm>
            <a:off x="5928011" y="2273595"/>
            <a:ext cx="690776" cy="1198538"/>
            <a:chOff x="1106012" y="2591221"/>
            <a:chExt cx="690776" cy="1198538"/>
          </a:xfrm>
          <a:solidFill>
            <a:srgbClr val="F84836"/>
          </a:solidFill>
        </p:grpSpPr>
        <p:sp>
          <p:nvSpPr>
            <p:cNvPr id="43" name="Oval 42">
              <a:extLst>
                <a:ext uri="{FF2B5EF4-FFF2-40B4-BE49-F238E27FC236}">
                  <a16:creationId xmlns:a16="http://schemas.microsoft.com/office/drawing/2014/main" id="{C2B2D18D-D9C4-4E96-AD31-ACE8261E93A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elay 43">
              <a:extLst>
                <a:ext uri="{FF2B5EF4-FFF2-40B4-BE49-F238E27FC236}">
                  <a16:creationId xmlns:a16="http://schemas.microsoft.com/office/drawing/2014/main" id="{DC785405-FB73-494A-98A7-9982157E678F}"/>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CF5D0F96-D7A8-43B8-8231-E96D04141F85}"/>
              </a:ext>
            </a:extLst>
          </p:cNvPr>
          <p:cNvGrpSpPr/>
          <p:nvPr/>
        </p:nvGrpSpPr>
        <p:grpSpPr>
          <a:xfrm>
            <a:off x="5928009" y="3623438"/>
            <a:ext cx="690776" cy="1198538"/>
            <a:chOff x="1106012" y="2591221"/>
            <a:chExt cx="690776" cy="1198538"/>
          </a:xfrm>
          <a:solidFill>
            <a:srgbClr val="1EA185"/>
          </a:solidFill>
        </p:grpSpPr>
        <p:sp>
          <p:nvSpPr>
            <p:cNvPr id="46" name="Oval 45">
              <a:extLst>
                <a:ext uri="{FF2B5EF4-FFF2-40B4-BE49-F238E27FC236}">
                  <a16:creationId xmlns:a16="http://schemas.microsoft.com/office/drawing/2014/main" id="{0381FBFE-C606-4A1D-B3CE-C104D953731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Delay 46">
              <a:extLst>
                <a:ext uri="{FF2B5EF4-FFF2-40B4-BE49-F238E27FC236}">
                  <a16:creationId xmlns:a16="http://schemas.microsoft.com/office/drawing/2014/main" id="{F7718995-4F96-4AFE-B294-33E2329435C9}"/>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D1CD5C19-26F0-46B7-AD56-5E5AF63AB591}"/>
              </a:ext>
            </a:extLst>
          </p:cNvPr>
          <p:cNvGrpSpPr/>
          <p:nvPr/>
        </p:nvGrpSpPr>
        <p:grpSpPr>
          <a:xfrm>
            <a:off x="5924652" y="4973281"/>
            <a:ext cx="690776" cy="1198538"/>
            <a:chOff x="1106012" y="2591221"/>
            <a:chExt cx="690776" cy="1198538"/>
          </a:xfrm>
          <a:solidFill>
            <a:srgbClr val="1EA185"/>
          </a:solidFill>
        </p:grpSpPr>
        <p:sp>
          <p:nvSpPr>
            <p:cNvPr id="49" name="Oval 48">
              <a:extLst>
                <a:ext uri="{FF2B5EF4-FFF2-40B4-BE49-F238E27FC236}">
                  <a16:creationId xmlns:a16="http://schemas.microsoft.com/office/drawing/2014/main" id="{96B175F6-70D3-47E9-9618-30F4C11E14B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Delay 49">
              <a:extLst>
                <a:ext uri="{FF2B5EF4-FFF2-40B4-BE49-F238E27FC236}">
                  <a16:creationId xmlns:a16="http://schemas.microsoft.com/office/drawing/2014/main" id="{B0F26AB7-CC65-4FAF-8F94-B565691A746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17D815FB-5E4F-4F72-B712-79D94C34BC4E}"/>
              </a:ext>
            </a:extLst>
          </p:cNvPr>
          <p:cNvGrpSpPr/>
          <p:nvPr/>
        </p:nvGrpSpPr>
        <p:grpSpPr>
          <a:xfrm>
            <a:off x="6853227" y="2273595"/>
            <a:ext cx="690776" cy="1198538"/>
            <a:chOff x="1106012" y="2591221"/>
            <a:chExt cx="690776" cy="1198538"/>
          </a:xfrm>
          <a:solidFill>
            <a:srgbClr val="F84836"/>
          </a:solidFill>
        </p:grpSpPr>
        <p:sp>
          <p:nvSpPr>
            <p:cNvPr id="52" name="Oval 51">
              <a:extLst>
                <a:ext uri="{FF2B5EF4-FFF2-40B4-BE49-F238E27FC236}">
                  <a16:creationId xmlns:a16="http://schemas.microsoft.com/office/drawing/2014/main" id="{8206C57D-E206-4679-8943-E370584FBF8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Delay 52">
              <a:extLst>
                <a:ext uri="{FF2B5EF4-FFF2-40B4-BE49-F238E27FC236}">
                  <a16:creationId xmlns:a16="http://schemas.microsoft.com/office/drawing/2014/main" id="{742949FA-FAA6-4EC9-BF85-4D075B13AD62}"/>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CD0D70F-6024-4366-B994-7D5C0AF6584F}"/>
              </a:ext>
            </a:extLst>
          </p:cNvPr>
          <p:cNvGrpSpPr/>
          <p:nvPr/>
        </p:nvGrpSpPr>
        <p:grpSpPr>
          <a:xfrm>
            <a:off x="6853225" y="3623438"/>
            <a:ext cx="690776" cy="1198538"/>
            <a:chOff x="1106012" y="2591221"/>
            <a:chExt cx="690776" cy="1198538"/>
          </a:xfrm>
          <a:solidFill>
            <a:srgbClr val="1EA185"/>
          </a:solidFill>
        </p:grpSpPr>
        <p:sp>
          <p:nvSpPr>
            <p:cNvPr id="55" name="Oval 54">
              <a:extLst>
                <a:ext uri="{FF2B5EF4-FFF2-40B4-BE49-F238E27FC236}">
                  <a16:creationId xmlns:a16="http://schemas.microsoft.com/office/drawing/2014/main" id="{01D0D719-15A4-47F7-B848-6B566371A3E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Delay 55">
              <a:extLst>
                <a:ext uri="{FF2B5EF4-FFF2-40B4-BE49-F238E27FC236}">
                  <a16:creationId xmlns:a16="http://schemas.microsoft.com/office/drawing/2014/main" id="{4B9FFC73-8EE2-4527-806D-A4A76A3981D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EC88CB0-A3AE-49C0-819A-167CCEF7AA5F}"/>
              </a:ext>
            </a:extLst>
          </p:cNvPr>
          <p:cNvGrpSpPr/>
          <p:nvPr/>
        </p:nvGrpSpPr>
        <p:grpSpPr>
          <a:xfrm>
            <a:off x="6849868" y="4973281"/>
            <a:ext cx="690776" cy="1198538"/>
            <a:chOff x="1106012" y="2591221"/>
            <a:chExt cx="690776" cy="1198538"/>
          </a:xfrm>
          <a:solidFill>
            <a:srgbClr val="1EA185"/>
          </a:solidFill>
        </p:grpSpPr>
        <p:sp>
          <p:nvSpPr>
            <p:cNvPr id="58" name="Oval 57">
              <a:extLst>
                <a:ext uri="{FF2B5EF4-FFF2-40B4-BE49-F238E27FC236}">
                  <a16:creationId xmlns:a16="http://schemas.microsoft.com/office/drawing/2014/main" id="{834522C9-681F-45C9-897F-BEF084A1186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a:extLst>
                <a:ext uri="{FF2B5EF4-FFF2-40B4-BE49-F238E27FC236}">
                  <a16:creationId xmlns:a16="http://schemas.microsoft.com/office/drawing/2014/main" id="{E4EE63EB-D2BB-45B1-B087-61D4C212C75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D1022E88-7366-47D4-8982-56267C4EEA83}"/>
              </a:ext>
            </a:extLst>
          </p:cNvPr>
          <p:cNvGrpSpPr/>
          <p:nvPr/>
        </p:nvGrpSpPr>
        <p:grpSpPr>
          <a:xfrm>
            <a:off x="7775083" y="2273595"/>
            <a:ext cx="690776" cy="1198538"/>
            <a:chOff x="1106012" y="2591221"/>
            <a:chExt cx="690776" cy="1198538"/>
          </a:xfrm>
          <a:solidFill>
            <a:srgbClr val="1EA185"/>
          </a:solidFill>
        </p:grpSpPr>
        <p:sp>
          <p:nvSpPr>
            <p:cNvPr id="61" name="Oval 60">
              <a:extLst>
                <a:ext uri="{FF2B5EF4-FFF2-40B4-BE49-F238E27FC236}">
                  <a16:creationId xmlns:a16="http://schemas.microsoft.com/office/drawing/2014/main" id="{D4828359-8C33-4B95-849A-5AD60E5B3AD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elay 61">
              <a:extLst>
                <a:ext uri="{FF2B5EF4-FFF2-40B4-BE49-F238E27FC236}">
                  <a16:creationId xmlns:a16="http://schemas.microsoft.com/office/drawing/2014/main" id="{7A083462-7A67-4D15-847C-345E1989132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C589E3F0-116E-4F03-9347-CFCAF0E73ED5}"/>
              </a:ext>
            </a:extLst>
          </p:cNvPr>
          <p:cNvGrpSpPr/>
          <p:nvPr/>
        </p:nvGrpSpPr>
        <p:grpSpPr>
          <a:xfrm>
            <a:off x="7775081" y="3623438"/>
            <a:ext cx="690776" cy="1198538"/>
            <a:chOff x="1106012" y="2591221"/>
            <a:chExt cx="690776" cy="1198538"/>
          </a:xfrm>
          <a:solidFill>
            <a:srgbClr val="1EA185"/>
          </a:solidFill>
        </p:grpSpPr>
        <p:sp>
          <p:nvSpPr>
            <p:cNvPr id="64" name="Oval 63">
              <a:extLst>
                <a:ext uri="{FF2B5EF4-FFF2-40B4-BE49-F238E27FC236}">
                  <a16:creationId xmlns:a16="http://schemas.microsoft.com/office/drawing/2014/main" id="{981254DB-13ED-4BBF-A1D5-838CD806A63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Delay 64">
              <a:extLst>
                <a:ext uri="{FF2B5EF4-FFF2-40B4-BE49-F238E27FC236}">
                  <a16:creationId xmlns:a16="http://schemas.microsoft.com/office/drawing/2014/main" id="{786972BB-EAA4-43BB-AFB2-2847C6BEC74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0397DE47-E35E-4B7D-A1B9-AB1A85E000C5}"/>
              </a:ext>
            </a:extLst>
          </p:cNvPr>
          <p:cNvGrpSpPr/>
          <p:nvPr/>
        </p:nvGrpSpPr>
        <p:grpSpPr>
          <a:xfrm>
            <a:off x="7771724" y="4973281"/>
            <a:ext cx="690776" cy="1198538"/>
            <a:chOff x="1106012" y="2591221"/>
            <a:chExt cx="690776" cy="1198538"/>
          </a:xfrm>
          <a:solidFill>
            <a:srgbClr val="1EA185"/>
          </a:solidFill>
        </p:grpSpPr>
        <p:sp>
          <p:nvSpPr>
            <p:cNvPr id="67" name="Oval 66">
              <a:extLst>
                <a:ext uri="{FF2B5EF4-FFF2-40B4-BE49-F238E27FC236}">
                  <a16:creationId xmlns:a16="http://schemas.microsoft.com/office/drawing/2014/main" id="{9FF5E995-D03F-4573-B3B6-CDB1CCAE9E7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Delay 67">
              <a:extLst>
                <a:ext uri="{FF2B5EF4-FFF2-40B4-BE49-F238E27FC236}">
                  <a16:creationId xmlns:a16="http://schemas.microsoft.com/office/drawing/2014/main" id="{802BD141-5859-4971-A82D-5B17D33589B1}"/>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EBB9D7FF-DCE1-4529-8A31-AEB6C181C6BB}"/>
              </a:ext>
            </a:extLst>
          </p:cNvPr>
          <p:cNvGrpSpPr/>
          <p:nvPr/>
        </p:nvGrpSpPr>
        <p:grpSpPr>
          <a:xfrm>
            <a:off x="8693579" y="2273595"/>
            <a:ext cx="690776" cy="1198538"/>
            <a:chOff x="1106012" y="2591221"/>
            <a:chExt cx="690776" cy="1198538"/>
          </a:xfrm>
          <a:solidFill>
            <a:srgbClr val="1EA185"/>
          </a:solidFill>
        </p:grpSpPr>
        <p:sp>
          <p:nvSpPr>
            <p:cNvPr id="70" name="Oval 69">
              <a:extLst>
                <a:ext uri="{FF2B5EF4-FFF2-40B4-BE49-F238E27FC236}">
                  <a16:creationId xmlns:a16="http://schemas.microsoft.com/office/drawing/2014/main" id="{E75472EC-2628-4EF0-A1AB-1C538E4A739E}"/>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00F02B4F-5DA7-4295-9558-3BACC72574C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8875B451-D089-40C2-B3A4-C28A90BC7111}"/>
              </a:ext>
            </a:extLst>
          </p:cNvPr>
          <p:cNvGrpSpPr/>
          <p:nvPr/>
        </p:nvGrpSpPr>
        <p:grpSpPr>
          <a:xfrm>
            <a:off x="8693577" y="3623438"/>
            <a:ext cx="690776" cy="1198538"/>
            <a:chOff x="1106012" y="2591221"/>
            <a:chExt cx="690776" cy="1198538"/>
          </a:xfrm>
          <a:solidFill>
            <a:srgbClr val="1EA185"/>
          </a:solidFill>
        </p:grpSpPr>
        <p:sp>
          <p:nvSpPr>
            <p:cNvPr id="73" name="Oval 72">
              <a:extLst>
                <a:ext uri="{FF2B5EF4-FFF2-40B4-BE49-F238E27FC236}">
                  <a16:creationId xmlns:a16="http://schemas.microsoft.com/office/drawing/2014/main" id="{FA2F4DF9-3681-49D6-AEC3-7D912321AB8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a:extLst>
                <a:ext uri="{FF2B5EF4-FFF2-40B4-BE49-F238E27FC236}">
                  <a16:creationId xmlns:a16="http://schemas.microsoft.com/office/drawing/2014/main" id="{A641A01D-3D53-4A90-B473-EEFF39DC167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3FBA5B6E-6778-46C8-877C-0942C4297B18}"/>
              </a:ext>
            </a:extLst>
          </p:cNvPr>
          <p:cNvGrpSpPr/>
          <p:nvPr/>
        </p:nvGrpSpPr>
        <p:grpSpPr>
          <a:xfrm>
            <a:off x="8690220" y="4973281"/>
            <a:ext cx="690776" cy="1198538"/>
            <a:chOff x="1106012" y="2591221"/>
            <a:chExt cx="690776" cy="1198538"/>
          </a:xfrm>
          <a:solidFill>
            <a:srgbClr val="1EA185"/>
          </a:solidFill>
        </p:grpSpPr>
        <p:sp>
          <p:nvSpPr>
            <p:cNvPr id="76" name="Oval 75">
              <a:extLst>
                <a:ext uri="{FF2B5EF4-FFF2-40B4-BE49-F238E27FC236}">
                  <a16:creationId xmlns:a16="http://schemas.microsoft.com/office/drawing/2014/main" id="{68373B48-6F92-4DFD-9600-0DD24FB8E1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elay 76">
              <a:extLst>
                <a:ext uri="{FF2B5EF4-FFF2-40B4-BE49-F238E27FC236}">
                  <a16:creationId xmlns:a16="http://schemas.microsoft.com/office/drawing/2014/main" id="{63788950-1715-4DCE-99A1-FF6D8AE538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5F1A6C56-D0A5-40BE-A5CD-DDE2EECB4640}"/>
              </a:ext>
            </a:extLst>
          </p:cNvPr>
          <p:cNvGrpSpPr/>
          <p:nvPr/>
        </p:nvGrpSpPr>
        <p:grpSpPr>
          <a:xfrm>
            <a:off x="9608715" y="2273595"/>
            <a:ext cx="690776" cy="1198538"/>
            <a:chOff x="1106012" y="2591221"/>
            <a:chExt cx="690776" cy="1198538"/>
          </a:xfrm>
          <a:solidFill>
            <a:srgbClr val="1EA185"/>
          </a:solidFill>
        </p:grpSpPr>
        <p:sp>
          <p:nvSpPr>
            <p:cNvPr id="79" name="Oval 78">
              <a:extLst>
                <a:ext uri="{FF2B5EF4-FFF2-40B4-BE49-F238E27FC236}">
                  <a16:creationId xmlns:a16="http://schemas.microsoft.com/office/drawing/2014/main" id="{90055929-8617-4FD1-8CA3-BCA5CEC4C7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elay 79">
              <a:extLst>
                <a:ext uri="{FF2B5EF4-FFF2-40B4-BE49-F238E27FC236}">
                  <a16:creationId xmlns:a16="http://schemas.microsoft.com/office/drawing/2014/main" id="{D4718D87-CD6D-4DEF-967B-356EFB81E89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D594ECCD-8794-4770-8EAE-4391D008BF81}"/>
              </a:ext>
            </a:extLst>
          </p:cNvPr>
          <p:cNvGrpSpPr/>
          <p:nvPr/>
        </p:nvGrpSpPr>
        <p:grpSpPr>
          <a:xfrm>
            <a:off x="9608713" y="3623438"/>
            <a:ext cx="690776" cy="1198538"/>
            <a:chOff x="1106012" y="2591221"/>
            <a:chExt cx="690776" cy="1198538"/>
          </a:xfrm>
          <a:solidFill>
            <a:srgbClr val="1EA185"/>
          </a:solidFill>
        </p:grpSpPr>
        <p:sp>
          <p:nvSpPr>
            <p:cNvPr id="82" name="Oval 81">
              <a:extLst>
                <a:ext uri="{FF2B5EF4-FFF2-40B4-BE49-F238E27FC236}">
                  <a16:creationId xmlns:a16="http://schemas.microsoft.com/office/drawing/2014/main" id="{84F5C7D7-4EC7-422A-9EAD-84BAE46E618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Delay 82">
              <a:extLst>
                <a:ext uri="{FF2B5EF4-FFF2-40B4-BE49-F238E27FC236}">
                  <a16:creationId xmlns:a16="http://schemas.microsoft.com/office/drawing/2014/main" id="{36373DD2-C238-4058-B3F9-64A36084AF9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92C40D07-7B40-4670-80F9-918DC15BACB6}"/>
              </a:ext>
            </a:extLst>
          </p:cNvPr>
          <p:cNvGrpSpPr/>
          <p:nvPr/>
        </p:nvGrpSpPr>
        <p:grpSpPr>
          <a:xfrm>
            <a:off x="9605356" y="4973281"/>
            <a:ext cx="690776" cy="1198538"/>
            <a:chOff x="1106012" y="2591221"/>
            <a:chExt cx="690776" cy="1198538"/>
          </a:xfrm>
          <a:solidFill>
            <a:srgbClr val="1EA185"/>
          </a:solidFill>
        </p:grpSpPr>
        <p:sp>
          <p:nvSpPr>
            <p:cNvPr id="85" name="Oval 84">
              <a:extLst>
                <a:ext uri="{FF2B5EF4-FFF2-40B4-BE49-F238E27FC236}">
                  <a16:creationId xmlns:a16="http://schemas.microsoft.com/office/drawing/2014/main" id="{4F48FA17-39F0-41DA-B723-B57E3EF5AB9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elay 85">
              <a:extLst>
                <a:ext uri="{FF2B5EF4-FFF2-40B4-BE49-F238E27FC236}">
                  <a16:creationId xmlns:a16="http://schemas.microsoft.com/office/drawing/2014/main" id="{4251E8FB-8F22-4E75-B8D3-3962565AB77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1F198208-B6CD-442A-8651-C6AE3E5D9080}"/>
              </a:ext>
            </a:extLst>
          </p:cNvPr>
          <p:cNvGrpSpPr/>
          <p:nvPr/>
        </p:nvGrpSpPr>
        <p:grpSpPr>
          <a:xfrm>
            <a:off x="10520491" y="2273595"/>
            <a:ext cx="690776" cy="1198538"/>
            <a:chOff x="1106012" y="2591221"/>
            <a:chExt cx="690776" cy="1198538"/>
          </a:xfrm>
          <a:solidFill>
            <a:srgbClr val="1EA185"/>
          </a:solidFill>
        </p:grpSpPr>
        <p:sp>
          <p:nvSpPr>
            <p:cNvPr id="88" name="Oval 87">
              <a:extLst>
                <a:ext uri="{FF2B5EF4-FFF2-40B4-BE49-F238E27FC236}">
                  <a16:creationId xmlns:a16="http://schemas.microsoft.com/office/drawing/2014/main" id="{9CE4D569-7721-432A-9F6A-7A3B474EE3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Delay 88">
              <a:extLst>
                <a:ext uri="{FF2B5EF4-FFF2-40B4-BE49-F238E27FC236}">
                  <a16:creationId xmlns:a16="http://schemas.microsoft.com/office/drawing/2014/main" id="{460BDDFC-A667-465A-BDE0-94D561FD602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404BFBE9-DC89-413A-B3CD-AC9F4E6A86F3}"/>
              </a:ext>
            </a:extLst>
          </p:cNvPr>
          <p:cNvGrpSpPr/>
          <p:nvPr/>
        </p:nvGrpSpPr>
        <p:grpSpPr>
          <a:xfrm>
            <a:off x="10520489" y="3623438"/>
            <a:ext cx="690776" cy="1198538"/>
            <a:chOff x="1106012" y="2591221"/>
            <a:chExt cx="690776" cy="1198538"/>
          </a:xfrm>
          <a:solidFill>
            <a:srgbClr val="1EA185"/>
          </a:solidFill>
        </p:grpSpPr>
        <p:sp>
          <p:nvSpPr>
            <p:cNvPr id="91" name="Oval 90">
              <a:extLst>
                <a:ext uri="{FF2B5EF4-FFF2-40B4-BE49-F238E27FC236}">
                  <a16:creationId xmlns:a16="http://schemas.microsoft.com/office/drawing/2014/main" id="{7137211C-E96E-48C6-8875-0AAE291DE09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Delay 91">
              <a:extLst>
                <a:ext uri="{FF2B5EF4-FFF2-40B4-BE49-F238E27FC236}">
                  <a16:creationId xmlns:a16="http://schemas.microsoft.com/office/drawing/2014/main" id="{1791FC91-C413-4F66-80F8-49D3C7D6843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513673B5-C53F-4F19-8070-7665D0025D50}"/>
              </a:ext>
            </a:extLst>
          </p:cNvPr>
          <p:cNvGrpSpPr/>
          <p:nvPr/>
        </p:nvGrpSpPr>
        <p:grpSpPr>
          <a:xfrm>
            <a:off x="10517132" y="4973281"/>
            <a:ext cx="690776" cy="1198538"/>
            <a:chOff x="1106012" y="2591221"/>
            <a:chExt cx="690776" cy="1198538"/>
          </a:xfrm>
          <a:solidFill>
            <a:srgbClr val="1EA185"/>
          </a:solidFill>
        </p:grpSpPr>
        <p:sp>
          <p:nvSpPr>
            <p:cNvPr id="94" name="Oval 93">
              <a:extLst>
                <a:ext uri="{FF2B5EF4-FFF2-40B4-BE49-F238E27FC236}">
                  <a16:creationId xmlns:a16="http://schemas.microsoft.com/office/drawing/2014/main" id="{D18AFA5F-7BAA-4C47-94C8-E34613008EB5}"/>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Delay 94">
              <a:extLst>
                <a:ext uri="{FF2B5EF4-FFF2-40B4-BE49-F238E27FC236}">
                  <a16:creationId xmlns:a16="http://schemas.microsoft.com/office/drawing/2014/main" id="{5EDCF9BF-25CE-4E11-825D-5F9D8318031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Rectangle 95">
            <a:extLst>
              <a:ext uri="{FF2B5EF4-FFF2-40B4-BE49-F238E27FC236}">
                <a16:creationId xmlns:a16="http://schemas.microsoft.com/office/drawing/2014/main" id="{48A52B5F-9CD5-4CC5-859D-ADA6B0EF7D15}"/>
              </a:ext>
            </a:extLst>
          </p:cNvPr>
          <p:cNvSpPr/>
          <p:nvPr/>
        </p:nvSpPr>
        <p:spPr>
          <a:xfrm>
            <a:off x="2522615" y="2275164"/>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Bob</a:t>
            </a:r>
          </a:p>
          <a:p>
            <a:r>
              <a:rPr lang="en-US" b="1" dirty="0">
                <a:solidFill>
                  <a:schemeClr val="tx1"/>
                </a:solidFill>
              </a:rPr>
              <a:t>Receiver:</a:t>
            </a:r>
          </a:p>
          <a:p>
            <a:r>
              <a:rPr lang="en-US" dirty="0">
                <a:solidFill>
                  <a:schemeClr val="tx1"/>
                </a:solidFill>
              </a:rPr>
              <a:t>****************</a:t>
            </a:r>
          </a:p>
          <a:p>
            <a:r>
              <a:rPr lang="en-US" b="1" dirty="0">
                <a:solidFill>
                  <a:schemeClr val="tx1"/>
                </a:solidFill>
              </a:rPr>
              <a:t>Amount:</a:t>
            </a:r>
          </a:p>
          <a:p>
            <a:r>
              <a:rPr lang="en-US" dirty="0">
                <a:solidFill>
                  <a:schemeClr val="tx1"/>
                </a:solidFill>
              </a:rPr>
              <a:t>****************</a:t>
            </a:r>
          </a:p>
        </p:txBody>
      </p:sp>
      <p:sp>
        <p:nvSpPr>
          <p:cNvPr id="97" name="Rectangle 96">
            <a:extLst>
              <a:ext uri="{FF2B5EF4-FFF2-40B4-BE49-F238E27FC236}">
                <a16:creationId xmlns:a16="http://schemas.microsoft.com/office/drawing/2014/main" id="{4E7BAA6C-4C1A-4BA9-834B-B13FB7C2E0B7}"/>
              </a:ext>
            </a:extLst>
          </p:cNvPr>
          <p:cNvSpPr/>
          <p:nvPr/>
        </p:nvSpPr>
        <p:spPr>
          <a:xfrm>
            <a:off x="2519258" y="4444109"/>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a:t>
            </a:r>
          </a:p>
          <a:p>
            <a:r>
              <a:rPr lang="en-US" b="1" dirty="0">
                <a:solidFill>
                  <a:schemeClr val="tx1"/>
                </a:solidFill>
              </a:rPr>
              <a:t>Receiver:</a:t>
            </a:r>
          </a:p>
          <a:p>
            <a:r>
              <a:rPr lang="en-US" dirty="0">
                <a:solidFill>
                  <a:schemeClr val="tx1"/>
                </a:solidFill>
              </a:rPr>
              <a:t>****************</a:t>
            </a:r>
          </a:p>
          <a:p>
            <a:r>
              <a:rPr lang="en-US" b="1" dirty="0">
                <a:solidFill>
                  <a:schemeClr val="tx1"/>
                </a:solidFill>
              </a:rPr>
              <a:t>Amount:</a:t>
            </a:r>
          </a:p>
          <a:p>
            <a:r>
              <a:rPr lang="en-US" dirty="0">
                <a:solidFill>
                  <a:schemeClr val="tx1"/>
                </a:solidFill>
              </a:rPr>
              <a:t>****************</a:t>
            </a:r>
          </a:p>
        </p:txBody>
      </p:sp>
      <p:grpSp>
        <p:nvGrpSpPr>
          <p:cNvPr id="98" name="Group 97">
            <a:extLst>
              <a:ext uri="{FF2B5EF4-FFF2-40B4-BE49-F238E27FC236}">
                <a16:creationId xmlns:a16="http://schemas.microsoft.com/office/drawing/2014/main" id="{4ACB360D-2C56-4759-94C1-565F1A34132B}"/>
              </a:ext>
            </a:extLst>
          </p:cNvPr>
          <p:cNvGrpSpPr/>
          <p:nvPr/>
        </p:nvGrpSpPr>
        <p:grpSpPr>
          <a:xfrm>
            <a:off x="359799" y="3623438"/>
            <a:ext cx="690776" cy="1198538"/>
            <a:chOff x="1106012" y="2591221"/>
            <a:chExt cx="690776" cy="1198538"/>
          </a:xfrm>
          <a:solidFill>
            <a:schemeClr val="tx2">
              <a:lumMod val="75000"/>
            </a:schemeClr>
          </a:solidFill>
        </p:grpSpPr>
        <p:sp>
          <p:nvSpPr>
            <p:cNvPr id="99" name="Oval 98">
              <a:extLst>
                <a:ext uri="{FF2B5EF4-FFF2-40B4-BE49-F238E27FC236}">
                  <a16:creationId xmlns:a16="http://schemas.microsoft.com/office/drawing/2014/main" id="{B04186B8-F43A-4CF0-B7B7-4D488E5E272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Delay 99">
              <a:extLst>
                <a:ext uri="{FF2B5EF4-FFF2-40B4-BE49-F238E27FC236}">
                  <a16:creationId xmlns:a16="http://schemas.microsoft.com/office/drawing/2014/main" id="{640430EF-4143-49ED-AC4D-6E62F536150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D18DA26D-B83E-45A2-89DA-4690D580423B}"/>
              </a:ext>
            </a:extLst>
          </p:cNvPr>
          <p:cNvSpPr/>
          <p:nvPr/>
        </p:nvSpPr>
        <p:spPr>
          <a:xfrm>
            <a:off x="292395" y="1892595"/>
            <a:ext cx="913310" cy="9133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5D4196-07A7-480E-9E0C-C17126E6E3D8}"/>
              </a:ext>
            </a:extLst>
          </p:cNvPr>
          <p:cNvSpPr/>
          <p:nvPr/>
        </p:nvSpPr>
        <p:spPr>
          <a:xfrm>
            <a:off x="493868" y="2094068"/>
            <a:ext cx="510363" cy="5103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E3F82A-C625-45E2-84B9-B958D927C301}"/>
              </a:ext>
            </a:extLst>
          </p:cNvPr>
          <p:cNvSpPr/>
          <p:nvPr/>
        </p:nvSpPr>
        <p:spPr>
          <a:xfrm>
            <a:off x="1148316" y="2206256"/>
            <a:ext cx="1015410" cy="2392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77744A3-9508-4E5D-B6CA-F4F77A22B3F7}"/>
              </a:ext>
            </a:extLst>
          </p:cNvPr>
          <p:cNvSpPr/>
          <p:nvPr/>
        </p:nvSpPr>
        <p:spPr>
          <a:xfrm>
            <a:off x="1545382" y="2358657"/>
            <a:ext cx="263878" cy="309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FD7782C-2DD0-4395-983C-3D414451BA2B}"/>
              </a:ext>
            </a:extLst>
          </p:cNvPr>
          <p:cNvSpPr/>
          <p:nvPr/>
        </p:nvSpPr>
        <p:spPr>
          <a:xfrm>
            <a:off x="1899576" y="2358656"/>
            <a:ext cx="263878" cy="309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6E7C950B-0BBD-4E10-B82F-299D682AD444}"/>
              </a:ext>
            </a:extLst>
          </p:cNvPr>
          <p:cNvSpPr txBox="1"/>
          <p:nvPr/>
        </p:nvSpPr>
        <p:spPr>
          <a:xfrm>
            <a:off x="1140097" y="1836924"/>
            <a:ext cx="10233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View Key</a:t>
            </a:r>
          </a:p>
        </p:txBody>
      </p:sp>
    </p:spTree>
    <p:extLst>
      <p:ext uri="{BB962C8B-B14F-4D97-AF65-F5344CB8AC3E}">
        <p14:creationId xmlns:p14="http://schemas.microsoft.com/office/powerpoint/2010/main" val="109085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DCCEAB-AF58-41C3-9946-4A63113A8393}"/>
              </a:ext>
            </a:extLst>
          </p:cNvPr>
          <p:cNvSpPr/>
          <p:nvPr/>
        </p:nvSpPr>
        <p:spPr>
          <a:xfrm>
            <a:off x="4539444" y="2221714"/>
            <a:ext cx="3109757" cy="1325563"/>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Is Important…</a:t>
            </a:r>
            <a:br>
              <a:rPr lang="en-US" b="1" dirty="0"/>
            </a:br>
            <a:r>
              <a:rPr lang="en-US" b="1" dirty="0"/>
              <a:t>For the Right People</a:t>
            </a:r>
          </a:p>
        </p:txBody>
      </p:sp>
      <p:grpSp>
        <p:nvGrpSpPr>
          <p:cNvPr id="33" name="Group 32">
            <a:extLst>
              <a:ext uri="{FF2B5EF4-FFF2-40B4-BE49-F238E27FC236}">
                <a16:creationId xmlns:a16="http://schemas.microsoft.com/office/drawing/2014/main" id="{0AE4523C-FF38-4751-9C77-CF8BED78D8A0}"/>
              </a:ext>
            </a:extLst>
          </p:cNvPr>
          <p:cNvGrpSpPr/>
          <p:nvPr/>
        </p:nvGrpSpPr>
        <p:grpSpPr>
          <a:xfrm>
            <a:off x="4999435" y="2273595"/>
            <a:ext cx="690776" cy="1198538"/>
            <a:chOff x="1106012" y="2591221"/>
            <a:chExt cx="690776" cy="1198538"/>
          </a:xfrm>
          <a:solidFill>
            <a:srgbClr val="F84836"/>
          </a:solidFill>
        </p:grpSpPr>
        <p:sp>
          <p:nvSpPr>
            <p:cNvPr id="34" name="Oval 33">
              <a:extLst>
                <a:ext uri="{FF2B5EF4-FFF2-40B4-BE49-F238E27FC236}">
                  <a16:creationId xmlns:a16="http://schemas.microsoft.com/office/drawing/2014/main" id="{992A6306-1C1C-4B58-B6AF-8F001BE0C7E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lay 34">
              <a:extLst>
                <a:ext uri="{FF2B5EF4-FFF2-40B4-BE49-F238E27FC236}">
                  <a16:creationId xmlns:a16="http://schemas.microsoft.com/office/drawing/2014/main" id="{B24C60F9-619D-45E1-8B44-45FA8403AC7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B521863B-E7FB-44E9-BCB0-7A040ED21DF5}"/>
              </a:ext>
            </a:extLst>
          </p:cNvPr>
          <p:cNvGrpSpPr/>
          <p:nvPr/>
        </p:nvGrpSpPr>
        <p:grpSpPr>
          <a:xfrm>
            <a:off x="4999433" y="3623438"/>
            <a:ext cx="690776" cy="1198538"/>
            <a:chOff x="1106012" y="2591221"/>
            <a:chExt cx="690776" cy="1198538"/>
          </a:xfrm>
          <a:solidFill>
            <a:srgbClr val="1EA185"/>
          </a:solidFill>
        </p:grpSpPr>
        <p:sp>
          <p:nvSpPr>
            <p:cNvPr id="37" name="Oval 36">
              <a:extLst>
                <a:ext uri="{FF2B5EF4-FFF2-40B4-BE49-F238E27FC236}">
                  <a16:creationId xmlns:a16="http://schemas.microsoft.com/office/drawing/2014/main" id="{6D925757-3497-4D63-9276-D769F6E1888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7">
              <a:extLst>
                <a:ext uri="{FF2B5EF4-FFF2-40B4-BE49-F238E27FC236}">
                  <a16:creationId xmlns:a16="http://schemas.microsoft.com/office/drawing/2014/main" id="{58CFC483-4AE2-4D11-8887-7935DA1CE1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984CB2-A304-46F6-8AE5-3F07B7C2B51D}"/>
              </a:ext>
            </a:extLst>
          </p:cNvPr>
          <p:cNvGrpSpPr/>
          <p:nvPr/>
        </p:nvGrpSpPr>
        <p:grpSpPr>
          <a:xfrm>
            <a:off x="4996076" y="4973281"/>
            <a:ext cx="690776" cy="1198538"/>
            <a:chOff x="1106012" y="2591221"/>
            <a:chExt cx="690776" cy="1198538"/>
          </a:xfrm>
          <a:solidFill>
            <a:srgbClr val="1EA185"/>
          </a:solidFill>
        </p:grpSpPr>
        <p:sp>
          <p:nvSpPr>
            <p:cNvPr id="40" name="Oval 39">
              <a:extLst>
                <a:ext uri="{FF2B5EF4-FFF2-40B4-BE49-F238E27FC236}">
                  <a16:creationId xmlns:a16="http://schemas.microsoft.com/office/drawing/2014/main" id="{7AF0B26A-BFAE-4F83-9140-1D1BAEFE6AD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elay 40">
              <a:extLst>
                <a:ext uri="{FF2B5EF4-FFF2-40B4-BE49-F238E27FC236}">
                  <a16:creationId xmlns:a16="http://schemas.microsoft.com/office/drawing/2014/main" id="{2F263E01-A214-46B2-AA87-8BD977B4C5C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0E3762CB-949F-49D1-AAE3-CA0AB0411B23}"/>
              </a:ext>
            </a:extLst>
          </p:cNvPr>
          <p:cNvGrpSpPr/>
          <p:nvPr/>
        </p:nvGrpSpPr>
        <p:grpSpPr>
          <a:xfrm>
            <a:off x="5928011" y="2273595"/>
            <a:ext cx="690776" cy="1198538"/>
            <a:chOff x="1106012" y="2591221"/>
            <a:chExt cx="690776" cy="1198538"/>
          </a:xfrm>
          <a:solidFill>
            <a:srgbClr val="F84836"/>
          </a:solidFill>
        </p:grpSpPr>
        <p:sp>
          <p:nvSpPr>
            <p:cNvPr id="43" name="Oval 42">
              <a:extLst>
                <a:ext uri="{FF2B5EF4-FFF2-40B4-BE49-F238E27FC236}">
                  <a16:creationId xmlns:a16="http://schemas.microsoft.com/office/drawing/2014/main" id="{C2B2D18D-D9C4-4E96-AD31-ACE8261E93A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elay 43">
              <a:extLst>
                <a:ext uri="{FF2B5EF4-FFF2-40B4-BE49-F238E27FC236}">
                  <a16:creationId xmlns:a16="http://schemas.microsoft.com/office/drawing/2014/main" id="{DC785405-FB73-494A-98A7-9982157E678F}"/>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CF5D0F96-D7A8-43B8-8231-E96D04141F85}"/>
              </a:ext>
            </a:extLst>
          </p:cNvPr>
          <p:cNvGrpSpPr/>
          <p:nvPr/>
        </p:nvGrpSpPr>
        <p:grpSpPr>
          <a:xfrm>
            <a:off x="5928009" y="3623438"/>
            <a:ext cx="690776" cy="1198538"/>
            <a:chOff x="1106012" y="2591221"/>
            <a:chExt cx="690776" cy="1198538"/>
          </a:xfrm>
          <a:solidFill>
            <a:srgbClr val="1EA185"/>
          </a:solidFill>
        </p:grpSpPr>
        <p:sp>
          <p:nvSpPr>
            <p:cNvPr id="46" name="Oval 45">
              <a:extLst>
                <a:ext uri="{FF2B5EF4-FFF2-40B4-BE49-F238E27FC236}">
                  <a16:creationId xmlns:a16="http://schemas.microsoft.com/office/drawing/2014/main" id="{0381FBFE-C606-4A1D-B3CE-C104D953731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Delay 46">
              <a:extLst>
                <a:ext uri="{FF2B5EF4-FFF2-40B4-BE49-F238E27FC236}">
                  <a16:creationId xmlns:a16="http://schemas.microsoft.com/office/drawing/2014/main" id="{F7718995-4F96-4AFE-B294-33E2329435C9}"/>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D1CD5C19-26F0-46B7-AD56-5E5AF63AB591}"/>
              </a:ext>
            </a:extLst>
          </p:cNvPr>
          <p:cNvGrpSpPr/>
          <p:nvPr/>
        </p:nvGrpSpPr>
        <p:grpSpPr>
          <a:xfrm>
            <a:off x="5924652" y="4973281"/>
            <a:ext cx="690776" cy="1198538"/>
            <a:chOff x="1106012" y="2591221"/>
            <a:chExt cx="690776" cy="1198538"/>
          </a:xfrm>
          <a:solidFill>
            <a:srgbClr val="1EA185"/>
          </a:solidFill>
        </p:grpSpPr>
        <p:sp>
          <p:nvSpPr>
            <p:cNvPr id="49" name="Oval 48">
              <a:extLst>
                <a:ext uri="{FF2B5EF4-FFF2-40B4-BE49-F238E27FC236}">
                  <a16:creationId xmlns:a16="http://schemas.microsoft.com/office/drawing/2014/main" id="{96B175F6-70D3-47E9-9618-30F4C11E14B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Delay 49">
              <a:extLst>
                <a:ext uri="{FF2B5EF4-FFF2-40B4-BE49-F238E27FC236}">
                  <a16:creationId xmlns:a16="http://schemas.microsoft.com/office/drawing/2014/main" id="{B0F26AB7-CC65-4FAF-8F94-B565691A746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17D815FB-5E4F-4F72-B712-79D94C34BC4E}"/>
              </a:ext>
            </a:extLst>
          </p:cNvPr>
          <p:cNvGrpSpPr/>
          <p:nvPr/>
        </p:nvGrpSpPr>
        <p:grpSpPr>
          <a:xfrm>
            <a:off x="6853227" y="2273595"/>
            <a:ext cx="690776" cy="1198538"/>
            <a:chOff x="1106012" y="2591221"/>
            <a:chExt cx="690776" cy="1198538"/>
          </a:xfrm>
          <a:solidFill>
            <a:srgbClr val="F84836"/>
          </a:solidFill>
        </p:grpSpPr>
        <p:sp>
          <p:nvSpPr>
            <p:cNvPr id="52" name="Oval 51">
              <a:extLst>
                <a:ext uri="{FF2B5EF4-FFF2-40B4-BE49-F238E27FC236}">
                  <a16:creationId xmlns:a16="http://schemas.microsoft.com/office/drawing/2014/main" id="{8206C57D-E206-4679-8943-E370584FBF8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Delay 52">
              <a:extLst>
                <a:ext uri="{FF2B5EF4-FFF2-40B4-BE49-F238E27FC236}">
                  <a16:creationId xmlns:a16="http://schemas.microsoft.com/office/drawing/2014/main" id="{742949FA-FAA6-4EC9-BF85-4D075B13AD62}"/>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CD0D70F-6024-4366-B994-7D5C0AF6584F}"/>
              </a:ext>
            </a:extLst>
          </p:cNvPr>
          <p:cNvGrpSpPr/>
          <p:nvPr/>
        </p:nvGrpSpPr>
        <p:grpSpPr>
          <a:xfrm>
            <a:off x="6853225" y="3623438"/>
            <a:ext cx="690776" cy="1198538"/>
            <a:chOff x="1106012" y="2591221"/>
            <a:chExt cx="690776" cy="1198538"/>
          </a:xfrm>
          <a:solidFill>
            <a:srgbClr val="1EA185"/>
          </a:solidFill>
        </p:grpSpPr>
        <p:sp>
          <p:nvSpPr>
            <p:cNvPr id="55" name="Oval 54">
              <a:extLst>
                <a:ext uri="{FF2B5EF4-FFF2-40B4-BE49-F238E27FC236}">
                  <a16:creationId xmlns:a16="http://schemas.microsoft.com/office/drawing/2014/main" id="{01D0D719-15A4-47F7-B848-6B566371A3E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Delay 55">
              <a:extLst>
                <a:ext uri="{FF2B5EF4-FFF2-40B4-BE49-F238E27FC236}">
                  <a16:creationId xmlns:a16="http://schemas.microsoft.com/office/drawing/2014/main" id="{4B9FFC73-8EE2-4527-806D-A4A76A3981D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EC88CB0-A3AE-49C0-819A-167CCEF7AA5F}"/>
              </a:ext>
            </a:extLst>
          </p:cNvPr>
          <p:cNvGrpSpPr/>
          <p:nvPr/>
        </p:nvGrpSpPr>
        <p:grpSpPr>
          <a:xfrm>
            <a:off x="6849868" y="4973281"/>
            <a:ext cx="690776" cy="1198538"/>
            <a:chOff x="1106012" y="2591221"/>
            <a:chExt cx="690776" cy="1198538"/>
          </a:xfrm>
          <a:solidFill>
            <a:srgbClr val="1EA185"/>
          </a:solidFill>
        </p:grpSpPr>
        <p:sp>
          <p:nvSpPr>
            <p:cNvPr id="58" name="Oval 57">
              <a:extLst>
                <a:ext uri="{FF2B5EF4-FFF2-40B4-BE49-F238E27FC236}">
                  <a16:creationId xmlns:a16="http://schemas.microsoft.com/office/drawing/2014/main" id="{834522C9-681F-45C9-897F-BEF084A1186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a:extLst>
                <a:ext uri="{FF2B5EF4-FFF2-40B4-BE49-F238E27FC236}">
                  <a16:creationId xmlns:a16="http://schemas.microsoft.com/office/drawing/2014/main" id="{E4EE63EB-D2BB-45B1-B087-61D4C212C75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D1022E88-7366-47D4-8982-56267C4EEA83}"/>
              </a:ext>
            </a:extLst>
          </p:cNvPr>
          <p:cNvGrpSpPr/>
          <p:nvPr/>
        </p:nvGrpSpPr>
        <p:grpSpPr>
          <a:xfrm>
            <a:off x="7775083" y="2273595"/>
            <a:ext cx="690776" cy="1198538"/>
            <a:chOff x="1106012" y="2591221"/>
            <a:chExt cx="690776" cy="1198538"/>
          </a:xfrm>
          <a:solidFill>
            <a:srgbClr val="1EA185"/>
          </a:solidFill>
        </p:grpSpPr>
        <p:sp>
          <p:nvSpPr>
            <p:cNvPr id="61" name="Oval 60">
              <a:extLst>
                <a:ext uri="{FF2B5EF4-FFF2-40B4-BE49-F238E27FC236}">
                  <a16:creationId xmlns:a16="http://schemas.microsoft.com/office/drawing/2014/main" id="{D4828359-8C33-4B95-849A-5AD60E5B3AD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elay 61">
              <a:extLst>
                <a:ext uri="{FF2B5EF4-FFF2-40B4-BE49-F238E27FC236}">
                  <a16:creationId xmlns:a16="http://schemas.microsoft.com/office/drawing/2014/main" id="{7A083462-7A67-4D15-847C-345E1989132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C589E3F0-116E-4F03-9347-CFCAF0E73ED5}"/>
              </a:ext>
            </a:extLst>
          </p:cNvPr>
          <p:cNvGrpSpPr/>
          <p:nvPr/>
        </p:nvGrpSpPr>
        <p:grpSpPr>
          <a:xfrm>
            <a:off x="7775081" y="3623438"/>
            <a:ext cx="690776" cy="1198538"/>
            <a:chOff x="1106012" y="2591221"/>
            <a:chExt cx="690776" cy="1198538"/>
          </a:xfrm>
          <a:solidFill>
            <a:srgbClr val="1EA185"/>
          </a:solidFill>
        </p:grpSpPr>
        <p:sp>
          <p:nvSpPr>
            <p:cNvPr id="64" name="Oval 63">
              <a:extLst>
                <a:ext uri="{FF2B5EF4-FFF2-40B4-BE49-F238E27FC236}">
                  <a16:creationId xmlns:a16="http://schemas.microsoft.com/office/drawing/2014/main" id="{981254DB-13ED-4BBF-A1D5-838CD806A63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Delay 64">
              <a:extLst>
                <a:ext uri="{FF2B5EF4-FFF2-40B4-BE49-F238E27FC236}">
                  <a16:creationId xmlns:a16="http://schemas.microsoft.com/office/drawing/2014/main" id="{786972BB-EAA4-43BB-AFB2-2847C6BEC74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0397DE47-E35E-4B7D-A1B9-AB1A85E000C5}"/>
              </a:ext>
            </a:extLst>
          </p:cNvPr>
          <p:cNvGrpSpPr/>
          <p:nvPr/>
        </p:nvGrpSpPr>
        <p:grpSpPr>
          <a:xfrm>
            <a:off x="7771724" y="4973281"/>
            <a:ext cx="690776" cy="1198538"/>
            <a:chOff x="1106012" y="2591221"/>
            <a:chExt cx="690776" cy="1198538"/>
          </a:xfrm>
          <a:solidFill>
            <a:srgbClr val="1EA185"/>
          </a:solidFill>
        </p:grpSpPr>
        <p:sp>
          <p:nvSpPr>
            <p:cNvPr id="67" name="Oval 66">
              <a:extLst>
                <a:ext uri="{FF2B5EF4-FFF2-40B4-BE49-F238E27FC236}">
                  <a16:creationId xmlns:a16="http://schemas.microsoft.com/office/drawing/2014/main" id="{9FF5E995-D03F-4573-B3B6-CDB1CCAE9E7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Delay 67">
              <a:extLst>
                <a:ext uri="{FF2B5EF4-FFF2-40B4-BE49-F238E27FC236}">
                  <a16:creationId xmlns:a16="http://schemas.microsoft.com/office/drawing/2014/main" id="{802BD141-5859-4971-A82D-5B17D33589B1}"/>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EBB9D7FF-DCE1-4529-8A31-AEB6C181C6BB}"/>
              </a:ext>
            </a:extLst>
          </p:cNvPr>
          <p:cNvGrpSpPr/>
          <p:nvPr/>
        </p:nvGrpSpPr>
        <p:grpSpPr>
          <a:xfrm>
            <a:off x="8693579" y="2273595"/>
            <a:ext cx="690776" cy="1198538"/>
            <a:chOff x="1106012" y="2591221"/>
            <a:chExt cx="690776" cy="1198538"/>
          </a:xfrm>
          <a:solidFill>
            <a:srgbClr val="1EA185"/>
          </a:solidFill>
        </p:grpSpPr>
        <p:sp>
          <p:nvSpPr>
            <p:cNvPr id="70" name="Oval 69">
              <a:extLst>
                <a:ext uri="{FF2B5EF4-FFF2-40B4-BE49-F238E27FC236}">
                  <a16:creationId xmlns:a16="http://schemas.microsoft.com/office/drawing/2014/main" id="{E75472EC-2628-4EF0-A1AB-1C538E4A739E}"/>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00F02B4F-5DA7-4295-9558-3BACC72574C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8875B451-D089-40C2-B3A4-C28A90BC7111}"/>
              </a:ext>
            </a:extLst>
          </p:cNvPr>
          <p:cNvGrpSpPr/>
          <p:nvPr/>
        </p:nvGrpSpPr>
        <p:grpSpPr>
          <a:xfrm>
            <a:off x="8693577" y="3623438"/>
            <a:ext cx="690776" cy="1198538"/>
            <a:chOff x="1106012" y="2591221"/>
            <a:chExt cx="690776" cy="1198538"/>
          </a:xfrm>
          <a:solidFill>
            <a:srgbClr val="1EA185"/>
          </a:solidFill>
        </p:grpSpPr>
        <p:sp>
          <p:nvSpPr>
            <p:cNvPr id="73" name="Oval 72">
              <a:extLst>
                <a:ext uri="{FF2B5EF4-FFF2-40B4-BE49-F238E27FC236}">
                  <a16:creationId xmlns:a16="http://schemas.microsoft.com/office/drawing/2014/main" id="{FA2F4DF9-3681-49D6-AEC3-7D912321AB8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a:extLst>
                <a:ext uri="{FF2B5EF4-FFF2-40B4-BE49-F238E27FC236}">
                  <a16:creationId xmlns:a16="http://schemas.microsoft.com/office/drawing/2014/main" id="{A641A01D-3D53-4A90-B473-EEFF39DC167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3FBA5B6E-6778-46C8-877C-0942C4297B18}"/>
              </a:ext>
            </a:extLst>
          </p:cNvPr>
          <p:cNvGrpSpPr/>
          <p:nvPr/>
        </p:nvGrpSpPr>
        <p:grpSpPr>
          <a:xfrm>
            <a:off x="8690220" y="4973281"/>
            <a:ext cx="690776" cy="1198538"/>
            <a:chOff x="1106012" y="2591221"/>
            <a:chExt cx="690776" cy="1198538"/>
          </a:xfrm>
          <a:solidFill>
            <a:srgbClr val="1EA185"/>
          </a:solidFill>
        </p:grpSpPr>
        <p:sp>
          <p:nvSpPr>
            <p:cNvPr id="76" name="Oval 75">
              <a:extLst>
                <a:ext uri="{FF2B5EF4-FFF2-40B4-BE49-F238E27FC236}">
                  <a16:creationId xmlns:a16="http://schemas.microsoft.com/office/drawing/2014/main" id="{68373B48-6F92-4DFD-9600-0DD24FB8E1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elay 76">
              <a:extLst>
                <a:ext uri="{FF2B5EF4-FFF2-40B4-BE49-F238E27FC236}">
                  <a16:creationId xmlns:a16="http://schemas.microsoft.com/office/drawing/2014/main" id="{63788950-1715-4DCE-99A1-FF6D8AE538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5F1A6C56-D0A5-40BE-A5CD-DDE2EECB4640}"/>
              </a:ext>
            </a:extLst>
          </p:cNvPr>
          <p:cNvGrpSpPr/>
          <p:nvPr/>
        </p:nvGrpSpPr>
        <p:grpSpPr>
          <a:xfrm>
            <a:off x="9608715" y="2273595"/>
            <a:ext cx="690776" cy="1198538"/>
            <a:chOff x="1106012" y="2591221"/>
            <a:chExt cx="690776" cy="1198538"/>
          </a:xfrm>
          <a:solidFill>
            <a:srgbClr val="1EA185"/>
          </a:solidFill>
        </p:grpSpPr>
        <p:sp>
          <p:nvSpPr>
            <p:cNvPr id="79" name="Oval 78">
              <a:extLst>
                <a:ext uri="{FF2B5EF4-FFF2-40B4-BE49-F238E27FC236}">
                  <a16:creationId xmlns:a16="http://schemas.microsoft.com/office/drawing/2014/main" id="{90055929-8617-4FD1-8CA3-BCA5CEC4C7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elay 79">
              <a:extLst>
                <a:ext uri="{FF2B5EF4-FFF2-40B4-BE49-F238E27FC236}">
                  <a16:creationId xmlns:a16="http://schemas.microsoft.com/office/drawing/2014/main" id="{D4718D87-CD6D-4DEF-967B-356EFB81E89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D594ECCD-8794-4770-8EAE-4391D008BF81}"/>
              </a:ext>
            </a:extLst>
          </p:cNvPr>
          <p:cNvGrpSpPr/>
          <p:nvPr/>
        </p:nvGrpSpPr>
        <p:grpSpPr>
          <a:xfrm>
            <a:off x="9608713" y="3623438"/>
            <a:ext cx="690776" cy="1198538"/>
            <a:chOff x="1106012" y="2591221"/>
            <a:chExt cx="690776" cy="1198538"/>
          </a:xfrm>
          <a:solidFill>
            <a:srgbClr val="1EA185"/>
          </a:solidFill>
        </p:grpSpPr>
        <p:sp>
          <p:nvSpPr>
            <p:cNvPr id="82" name="Oval 81">
              <a:extLst>
                <a:ext uri="{FF2B5EF4-FFF2-40B4-BE49-F238E27FC236}">
                  <a16:creationId xmlns:a16="http://schemas.microsoft.com/office/drawing/2014/main" id="{84F5C7D7-4EC7-422A-9EAD-84BAE46E618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Delay 82">
              <a:extLst>
                <a:ext uri="{FF2B5EF4-FFF2-40B4-BE49-F238E27FC236}">
                  <a16:creationId xmlns:a16="http://schemas.microsoft.com/office/drawing/2014/main" id="{36373DD2-C238-4058-B3F9-64A36084AF9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92C40D07-7B40-4670-80F9-918DC15BACB6}"/>
              </a:ext>
            </a:extLst>
          </p:cNvPr>
          <p:cNvGrpSpPr/>
          <p:nvPr/>
        </p:nvGrpSpPr>
        <p:grpSpPr>
          <a:xfrm>
            <a:off x="9605356" y="4973281"/>
            <a:ext cx="690776" cy="1198538"/>
            <a:chOff x="1106012" y="2591221"/>
            <a:chExt cx="690776" cy="1198538"/>
          </a:xfrm>
          <a:solidFill>
            <a:srgbClr val="1EA185"/>
          </a:solidFill>
        </p:grpSpPr>
        <p:sp>
          <p:nvSpPr>
            <p:cNvPr id="85" name="Oval 84">
              <a:extLst>
                <a:ext uri="{FF2B5EF4-FFF2-40B4-BE49-F238E27FC236}">
                  <a16:creationId xmlns:a16="http://schemas.microsoft.com/office/drawing/2014/main" id="{4F48FA17-39F0-41DA-B723-B57E3EF5AB9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elay 85">
              <a:extLst>
                <a:ext uri="{FF2B5EF4-FFF2-40B4-BE49-F238E27FC236}">
                  <a16:creationId xmlns:a16="http://schemas.microsoft.com/office/drawing/2014/main" id="{4251E8FB-8F22-4E75-B8D3-3962565AB77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1F198208-B6CD-442A-8651-C6AE3E5D9080}"/>
              </a:ext>
            </a:extLst>
          </p:cNvPr>
          <p:cNvGrpSpPr/>
          <p:nvPr/>
        </p:nvGrpSpPr>
        <p:grpSpPr>
          <a:xfrm>
            <a:off x="10520491" y="2273595"/>
            <a:ext cx="690776" cy="1198538"/>
            <a:chOff x="1106012" y="2591221"/>
            <a:chExt cx="690776" cy="1198538"/>
          </a:xfrm>
          <a:solidFill>
            <a:srgbClr val="1EA185"/>
          </a:solidFill>
        </p:grpSpPr>
        <p:sp>
          <p:nvSpPr>
            <p:cNvPr id="88" name="Oval 87">
              <a:extLst>
                <a:ext uri="{FF2B5EF4-FFF2-40B4-BE49-F238E27FC236}">
                  <a16:creationId xmlns:a16="http://schemas.microsoft.com/office/drawing/2014/main" id="{9CE4D569-7721-432A-9F6A-7A3B474EE3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Delay 88">
              <a:extLst>
                <a:ext uri="{FF2B5EF4-FFF2-40B4-BE49-F238E27FC236}">
                  <a16:creationId xmlns:a16="http://schemas.microsoft.com/office/drawing/2014/main" id="{460BDDFC-A667-465A-BDE0-94D561FD602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404BFBE9-DC89-413A-B3CD-AC9F4E6A86F3}"/>
              </a:ext>
            </a:extLst>
          </p:cNvPr>
          <p:cNvGrpSpPr/>
          <p:nvPr/>
        </p:nvGrpSpPr>
        <p:grpSpPr>
          <a:xfrm>
            <a:off x="10520489" y="3623438"/>
            <a:ext cx="690776" cy="1198538"/>
            <a:chOff x="1106012" y="2591221"/>
            <a:chExt cx="690776" cy="1198538"/>
          </a:xfrm>
          <a:solidFill>
            <a:srgbClr val="1EA185"/>
          </a:solidFill>
        </p:grpSpPr>
        <p:sp>
          <p:nvSpPr>
            <p:cNvPr id="91" name="Oval 90">
              <a:extLst>
                <a:ext uri="{FF2B5EF4-FFF2-40B4-BE49-F238E27FC236}">
                  <a16:creationId xmlns:a16="http://schemas.microsoft.com/office/drawing/2014/main" id="{7137211C-E96E-48C6-8875-0AAE291DE09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Delay 91">
              <a:extLst>
                <a:ext uri="{FF2B5EF4-FFF2-40B4-BE49-F238E27FC236}">
                  <a16:creationId xmlns:a16="http://schemas.microsoft.com/office/drawing/2014/main" id="{1791FC91-C413-4F66-80F8-49D3C7D6843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513673B5-C53F-4F19-8070-7665D0025D50}"/>
              </a:ext>
            </a:extLst>
          </p:cNvPr>
          <p:cNvGrpSpPr/>
          <p:nvPr/>
        </p:nvGrpSpPr>
        <p:grpSpPr>
          <a:xfrm>
            <a:off x="10517132" y="4973281"/>
            <a:ext cx="690776" cy="1198538"/>
            <a:chOff x="1106012" y="2591221"/>
            <a:chExt cx="690776" cy="1198538"/>
          </a:xfrm>
          <a:solidFill>
            <a:srgbClr val="1EA185"/>
          </a:solidFill>
        </p:grpSpPr>
        <p:sp>
          <p:nvSpPr>
            <p:cNvPr id="94" name="Oval 93">
              <a:extLst>
                <a:ext uri="{FF2B5EF4-FFF2-40B4-BE49-F238E27FC236}">
                  <a16:creationId xmlns:a16="http://schemas.microsoft.com/office/drawing/2014/main" id="{D18AFA5F-7BAA-4C47-94C8-E34613008EB5}"/>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Delay 94">
              <a:extLst>
                <a:ext uri="{FF2B5EF4-FFF2-40B4-BE49-F238E27FC236}">
                  <a16:creationId xmlns:a16="http://schemas.microsoft.com/office/drawing/2014/main" id="{5EDCF9BF-25CE-4E11-825D-5F9D8318031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Rectangle 95">
            <a:extLst>
              <a:ext uri="{FF2B5EF4-FFF2-40B4-BE49-F238E27FC236}">
                <a16:creationId xmlns:a16="http://schemas.microsoft.com/office/drawing/2014/main" id="{48A52B5F-9CD5-4CC5-859D-ADA6B0EF7D15}"/>
              </a:ext>
            </a:extLst>
          </p:cNvPr>
          <p:cNvSpPr/>
          <p:nvPr/>
        </p:nvSpPr>
        <p:spPr>
          <a:xfrm>
            <a:off x="2522615" y="2275164"/>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Bob</a:t>
            </a:r>
          </a:p>
          <a:p>
            <a:r>
              <a:rPr lang="en-US" b="1" dirty="0">
                <a:solidFill>
                  <a:schemeClr val="tx1"/>
                </a:solidFill>
              </a:rPr>
              <a:t>Receiver:</a:t>
            </a:r>
          </a:p>
          <a:p>
            <a:r>
              <a:rPr lang="en-US" dirty="0">
                <a:solidFill>
                  <a:schemeClr val="tx1"/>
                </a:solidFill>
              </a:rPr>
              <a:t>Alice</a:t>
            </a:r>
          </a:p>
          <a:p>
            <a:r>
              <a:rPr lang="en-US" b="1" dirty="0">
                <a:solidFill>
                  <a:schemeClr val="tx1"/>
                </a:solidFill>
              </a:rPr>
              <a:t>Amount:</a:t>
            </a:r>
          </a:p>
          <a:p>
            <a:r>
              <a:rPr lang="en-US" dirty="0">
                <a:solidFill>
                  <a:schemeClr val="tx1"/>
                </a:solidFill>
              </a:rPr>
              <a:t>5</a:t>
            </a:r>
          </a:p>
        </p:txBody>
      </p:sp>
      <p:sp>
        <p:nvSpPr>
          <p:cNvPr id="97" name="Rectangle 96">
            <a:extLst>
              <a:ext uri="{FF2B5EF4-FFF2-40B4-BE49-F238E27FC236}">
                <a16:creationId xmlns:a16="http://schemas.microsoft.com/office/drawing/2014/main" id="{4E7BAA6C-4C1A-4BA9-834B-B13FB7C2E0B7}"/>
              </a:ext>
            </a:extLst>
          </p:cNvPr>
          <p:cNvSpPr/>
          <p:nvPr/>
        </p:nvSpPr>
        <p:spPr>
          <a:xfrm>
            <a:off x="2519258" y="4444109"/>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a:t>
            </a:r>
          </a:p>
          <a:p>
            <a:r>
              <a:rPr lang="en-US" b="1" dirty="0">
                <a:solidFill>
                  <a:schemeClr val="tx1"/>
                </a:solidFill>
              </a:rPr>
              <a:t>Receiver:</a:t>
            </a:r>
          </a:p>
          <a:p>
            <a:r>
              <a:rPr lang="en-US" dirty="0">
                <a:solidFill>
                  <a:schemeClr val="tx1"/>
                </a:solidFill>
              </a:rPr>
              <a:t>****************</a:t>
            </a:r>
          </a:p>
          <a:p>
            <a:r>
              <a:rPr lang="en-US" b="1" dirty="0">
                <a:solidFill>
                  <a:schemeClr val="tx1"/>
                </a:solidFill>
              </a:rPr>
              <a:t>Amount:</a:t>
            </a:r>
          </a:p>
          <a:p>
            <a:r>
              <a:rPr lang="en-US" dirty="0">
                <a:solidFill>
                  <a:schemeClr val="tx1"/>
                </a:solidFill>
              </a:rPr>
              <a:t>****************</a:t>
            </a:r>
          </a:p>
        </p:txBody>
      </p:sp>
      <p:grpSp>
        <p:nvGrpSpPr>
          <p:cNvPr id="98" name="Group 97">
            <a:extLst>
              <a:ext uri="{FF2B5EF4-FFF2-40B4-BE49-F238E27FC236}">
                <a16:creationId xmlns:a16="http://schemas.microsoft.com/office/drawing/2014/main" id="{4ACB360D-2C56-4759-94C1-565F1A34132B}"/>
              </a:ext>
            </a:extLst>
          </p:cNvPr>
          <p:cNvGrpSpPr/>
          <p:nvPr/>
        </p:nvGrpSpPr>
        <p:grpSpPr>
          <a:xfrm>
            <a:off x="359799" y="3623438"/>
            <a:ext cx="690776" cy="1198538"/>
            <a:chOff x="1106012" y="2591221"/>
            <a:chExt cx="690776" cy="1198538"/>
          </a:xfrm>
          <a:solidFill>
            <a:schemeClr val="tx2">
              <a:lumMod val="75000"/>
            </a:schemeClr>
          </a:solidFill>
        </p:grpSpPr>
        <p:sp>
          <p:nvSpPr>
            <p:cNvPr id="99" name="Oval 98">
              <a:extLst>
                <a:ext uri="{FF2B5EF4-FFF2-40B4-BE49-F238E27FC236}">
                  <a16:creationId xmlns:a16="http://schemas.microsoft.com/office/drawing/2014/main" id="{B04186B8-F43A-4CF0-B7B7-4D488E5E272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Delay 99">
              <a:extLst>
                <a:ext uri="{FF2B5EF4-FFF2-40B4-BE49-F238E27FC236}">
                  <a16:creationId xmlns:a16="http://schemas.microsoft.com/office/drawing/2014/main" id="{640430EF-4143-49ED-AC4D-6E62F536150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Oval 1">
            <a:extLst>
              <a:ext uri="{FF2B5EF4-FFF2-40B4-BE49-F238E27FC236}">
                <a16:creationId xmlns:a16="http://schemas.microsoft.com/office/drawing/2014/main" id="{D18DA26D-B83E-45A2-89DA-4690D580423B}"/>
              </a:ext>
            </a:extLst>
          </p:cNvPr>
          <p:cNvSpPr/>
          <p:nvPr/>
        </p:nvSpPr>
        <p:spPr>
          <a:xfrm>
            <a:off x="292395" y="1892595"/>
            <a:ext cx="913310" cy="9133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5D4196-07A7-480E-9E0C-C17126E6E3D8}"/>
              </a:ext>
            </a:extLst>
          </p:cNvPr>
          <p:cNvSpPr/>
          <p:nvPr/>
        </p:nvSpPr>
        <p:spPr>
          <a:xfrm>
            <a:off x="493868" y="2094068"/>
            <a:ext cx="510363" cy="5103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E3F82A-C625-45E2-84B9-B958D927C301}"/>
              </a:ext>
            </a:extLst>
          </p:cNvPr>
          <p:cNvSpPr/>
          <p:nvPr/>
        </p:nvSpPr>
        <p:spPr>
          <a:xfrm>
            <a:off x="1148316" y="2206256"/>
            <a:ext cx="1015410" cy="2392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77744A3-9508-4E5D-B6CA-F4F77A22B3F7}"/>
              </a:ext>
            </a:extLst>
          </p:cNvPr>
          <p:cNvSpPr/>
          <p:nvPr/>
        </p:nvSpPr>
        <p:spPr>
          <a:xfrm>
            <a:off x="1545382" y="2358657"/>
            <a:ext cx="263878" cy="309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FD7782C-2DD0-4395-983C-3D414451BA2B}"/>
              </a:ext>
            </a:extLst>
          </p:cNvPr>
          <p:cNvSpPr/>
          <p:nvPr/>
        </p:nvSpPr>
        <p:spPr>
          <a:xfrm>
            <a:off x="1899576" y="2358656"/>
            <a:ext cx="263878" cy="309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6E7C950B-0BBD-4E10-B82F-299D682AD444}"/>
              </a:ext>
            </a:extLst>
          </p:cNvPr>
          <p:cNvSpPr txBox="1"/>
          <p:nvPr/>
        </p:nvSpPr>
        <p:spPr>
          <a:xfrm>
            <a:off x="1140097" y="1836924"/>
            <a:ext cx="2189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View Key + key image</a:t>
            </a:r>
          </a:p>
        </p:txBody>
      </p:sp>
      <p:pic>
        <p:nvPicPr>
          <p:cNvPr id="3" name="Picture 2">
            <a:extLst>
              <a:ext uri="{FF2B5EF4-FFF2-40B4-BE49-F238E27FC236}">
                <a16:creationId xmlns:a16="http://schemas.microsoft.com/office/drawing/2014/main" id="{FDE46274-04BF-49E8-8DF7-D0ED04A7B7CC}"/>
              </a:ext>
            </a:extLst>
          </p:cNvPr>
          <p:cNvPicPr>
            <a:picLocks noChangeAspect="1"/>
          </p:cNvPicPr>
          <p:nvPr/>
        </p:nvPicPr>
        <p:blipFill>
          <a:blip r:embed="rId3">
            <a:clrChange>
              <a:clrFrom>
                <a:srgbClr val="F3F2F1"/>
              </a:clrFrom>
              <a:clrTo>
                <a:srgbClr val="F3F2F1">
                  <a:alpha val="0"/>
                </a:srgbClr>
              </a:clrTo>
            </a:clrChange>
          </a:blip>
          <a:stretch>
            <a:fillRect/>
          </a:stretch>
        </p:blipFill>
        <p:spPr>
          <a:xfrm>
            <a:off x="1050574" y="2696544"/>
            <a:ext cx="508496" cy="414826"/>
          </a:xfrm>
          <a:prstGeom prst="rect">
            <a:avLst/>
          </a:prstGeom>
        </p:spPr>
      </p:pic>
    </p:spTree>
    <p:extLst>
      <p:ext uri="{BB962C8B-B14F-4D97-AF65-F5344CB8AC3E}">
        <p14:creationId xmlns:p14="http://schemas.microsoft.com/office/powerpoint/2010/main" val="976579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a:bodyPr>
          <a:lstStyle/>
          <a:p>
            <a:pPr marL="0" indent="0">
              <a:buNone/>
            </a:pPr>
            <a:r>
              <a:rPr lang="en-US" dirty="0"/>
              <a:t>Monero</a:t>
            </a:r>
          </a:p>
          <a:p>
            <a:pPr marL="0" indent="0">
              <a:buNone/>
            </a:pPr>
            <a:r>
              <a:rPr lang="en-US" dirty="0"/>
              <a:t>	Ring signatures are not perfect</a:t>
            </a:r>
          </a:p>
          <a:p>
            <a:pPr marL="0" indent="0">
              <a:buNone/>
            </a:pPr>
            <a:r>
              <a:rPr lang="en-US" dirty="0" err="1"/>
              <a:t>Zcash</a:t>
            </a:r>
            <a:endParaRPr lang="en-US" dirty="0"/>
          </a:p>
          <a:p>
            <a:pPr marL="0" indent="0">
              <a:buNone/>
            </a:pPr>
            <a:r>
              <a:rPr lang="en-US" dirty="0"/>
              <a:t>	Turnstile migration process is difficult, likely impossible</a:t>
            </a:r>
          </a:p>
          <a:p>
            <a:pPr marL="0" indent="0">
              <a:buNone/>
            </a:pPr>
            <a:r>
              <a:rPr lang="en-US" dirty="0"/>
              <a:t>	Sapling introduces more output metadata</a:t>
            </a:r>
          </a:p>
          <a:p>
            <a:pPr marL="0" indent="0">
              <a:buNone/>
            </a:pPr>
            <a:r>
              <a:rPr lang="en-US" dirty="0"/>
              <a:t>Both</a:t>
            </a:r>
          </a:p>
          <a:p>
            <a:pPr marL="0" indent="0">
              <a:buNone/>
            </a:pPr>
            <a:r>
              <a:rPr lang="en-US" dirty="0"/>
              <a:t>	Some output metadata</a:t>
            </a:r>
          </a:p>
          <a:p>
            <a:pPr marL="0" indent="0">
              <a:buNone/>
            </a:pPr>
            <a:r>
              <a:rPr lang="en-US" dirty="0"/>
              <a:t>	Timing attacks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Zero-Knowledge Does Not Mean Perfect</a:t>
            </a:r>
          </a:p>
        </p:txBody>
      </p:sp>
    </p:spTree>
    <p:extLst>
      <p:ext uri="{BB962C8B-B14F-4D97-AF65-F5344CB8AC3E}">
        <p14:creationId xmlns:p14="http://schemas.microsoft.com/office/powerpoint/2010/main" val="33464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grpSp>
        <p:nvGrpSpPr>
          <p:cNvPr id="38" name="Group 37">
            <a:extLst>
              <a:ext uri="{FF2B5EF4-FFF2-40B4-BE49-F238E27FC236}">
                <a16:creationId xmlns:a16="http://schemas.microsoft.com/office/drawing/2014/main" id="{E296BF55-8030-4F71-89DE-704B97428DEC}"/>
              </a:ext>
            </a:extLst>
          </p:cNvPr>
          <p:cNvGrpSpPr/>
          <p:nvPr/>
        </p:nvGrpSpPr>
        <p:grpSpPr>
          <a:xfrm>
            <a:off x="3345180" y="1940205"/>
            <a:ext cx="2679192" cy="4492599"/>
            <a:chOff x="3345180" y="1940205"/>
            <a:chExt cx="2679192" cy="4492599"/>
          </a:xfrm>
        </p:grpSpPr>
        <p:sp>
          <p:nvSpPr>
            <p:cNvPr id="5" name="Rectangle 4">
              <a:extLst>
                <a:ext uri="{FF2B5EF4-FFF2-40B4-BE49-F238E27FC236}">
                  <a16:creationId xmlns:a16="http://schemas.microsoft.com/office/drawing/2014/main" id="{19A2B53C-65E2-4464-A7B0-A2C45E99EB2C}"/>
                </a:ext>
              </a:extLst>
            </p:cNvPr>
            <p:cNvSpPr/>
            <p:nvPr/>
          </p:nvSpPr>
          <p:spPr>
            <a:xfrm>
              <a:off x="3345180"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230" y="1940205"/>
              <a:ext cx="981092" cy="411480"/>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id="{47495059-912C-48E0-A85F-BD2B99D3272C}"/>
                </a:ext>
              </a:extLst>
            </p:cNvPr>
            <p:cNvPicPr>
              <a:picLocks noChangeAspect="1"/>
            </p:cNvPicPr>
            <p:nvPr/>
          </p:nvPicPr>
          <p:blipFill rotWithShape="1">
            <a:blip r:embed="rId3">
              <a:extLst>
                <a:ext uri="{28A0092B-C50C-407E-A947-70E740481C1C}">
                  <a14:useLocalDpi xmlns:a14="http://schemas.microsoft.com/office/drawing/2010/main" val="0"/>
                </a:ext>
              </a:extLst>
            </a:blip>
            <a:srcRect l="49263" t="10486" r="2835"/>
            <a:stretch/>
          </p:blipFill>
          <p:spPr>
            <a:xfrm>
              <a:off x="3438249" y="2681906"/>
              <a:ext cx="2433956" cy="3049664"/>
            </a:xfrm>
            <a:prstGeom prst="rect">
              <a:avLst/>
            </a:prstGeom>
          </p:spPr>
        </p:pic>
        <p:sp>
          <p:nvSpPr>
            <p:cNvPr id="25" name="TextBox 24">
              <a:extLst>
                <a:ext uri="{FF2B5EF4-FFF2-40B4-BE49-F238E27FC236}">
                  <a16:creationId xmlns:a16="http://schemas.microsoft.com/office/drawing/2014/main" id="{3D36A4B1-10F3-4AEF-A2A8-DC72C146B7CD}"/>
                </a:ext>
              </a:extLst>
            </p:cNvPr>
            <p:cNvSpPr txBox="1"/>
            <p:nvPr/>
          </p:nvSpPr>
          <p:spPr>
            <a:xfrm>
              <a:off x="3528229" y="5914588"/>
              <a:ext cx="2253996" cy="369332"/>
            </a:xfrm>
            <a:prstGeom prst="rect">
              <a:avLst/>
            </a:prstGeom>
            <a:noFill/>
          </p:spPr>
          <p:txBody>
            <a:bodyPr wrap="square" rtlCol="0" anchor="b">
              <a:spAutoFit/>
            </a:bodyPr>
            <a:lstStyle/>
            <a:p>
              <a:pPr algn="ctr">
                <a:spcAft>
                  <a:spcPts val="1200"/>
                </a:spcAft>
              </a:pPr>
              <a:r>
                <a:rPr lang="en-US" dirty="0" err="1"/>
                <a:t>zkSNARKs</a:t>
              </a:r>
              <a:endParaRPr lang="en-US" dirty="0"/>
            </a:p>
          </p:txBody>
        </p:sp>
      </p:grpSp>
      <p:grpSp>
        <p:nvGrpSpPr>
          <p:cNvPr id="39" name="Group 38">
            <a:extLst>
              <a:ext uri="{FF2B5EF4-FFF2-40B4-BE49-F238E27FC236}">
                <a16:creationId xmlns:a16="http://schemas.microsoft.com/office/drawing/2014/main" id="{ED61155D-9D9E-4638-AA13-74D4E2990D7B}"/>
              </a:ext>
            </a:extLst>
          </p:cNvPr>
          <p:cNvGrpSpPr/>
          <p:nvPr/>
        </p:nvGrpSpPr>
        <p:grpSpPr>
          <a:xfrm>
            <a:off x="6167628" y="1957656"/>
            <a:ext cx="2679192" cy="4475148"/>
            <a:chOff x="6167628" y="1957656"/>
            <a:chExt cx="2679192" cy="4475148"/>
          </a:xfrm>
        </p:grpSpPr>
        <p:sp>
          <p:nvSpPr>
            <p:cNvPr id="6" name="Rectangle 5">
              <a:extLst>
                <a:ext uri="{FF2B5EF4-FFF2-40B4-BE49-F238E27FC236}">
                  <a16:creationId xmlns:a16="http://schemas.microsoft.com/office/drawing/2014/main" id="{B5D03845-17CE-43C5-AC5C-299E186E6837}"/>
                </a:ext>
              </a:extLst>
            </p:cNvPr>
            <p:cNvSpPr/>
            <p:nvPr/>
          </p:nvSpPr>
          <p:spPr>
            <a:xfrm>
              <a:off x="6167628"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generated with very high confidence">
              <a:extLst>
                <a:ext uri="{FF2B5EF4-FFF2-40B4-BE49-F238E27FC236}">
                  <a16:creationId xmlns:a16="http://schemas.microsoft.com/office/drawing/2014/main" id="{E75BFF62-7FF1-4B59-93EE-EDEA35114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78" y="1957656"/>
              <a:ext cx="1650492" cy="426033"/>
            </a:xfrm>
            <a:prstGeom prst="rect">
              <a:avLst/>
            </a:prstGeom>
          </p:spPr>
        </p:pic>
        <p:pic>
          <p:nvPicPr>
            <p:cNvPr id="27" name="Picture 26">
              <a:extLst>
                <a:ext uri="{FF2B5EF4-FFF2-40B4-BE49-F238E27FC236}">
                  <a16:creationId xmlns:a16="http://schemas.microsoft.com/office/drawing/2014/main" id="{0644D5E7-3EAC-441A-8AEC-8A69AD1C150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1932" y="2610612"/>
              <a:ext cx="2630584" cy="2034540"/>
            </a:xfrm>
            <a:prstGeom prst="rect">
              <a:avLst/>
            </a:prstGeom>
          </p:spPr>
        </p:pic>
        <p:sp>
          <p:nvSpPr>
            <p:cNvPr id="32" name="TextBox 31">
              <a:extLst>
                <a:ext uri="{FF2B5EF4-FFF2-40B4-BE49-F238E27FC236}">
                  <a16:creationId xmlns:a16="http://schemas.microsoft.com/office/drawing/2014/main" id="{79C6DC63-4944-4325-8DCE-287AD8E87003}"/>
                </a:ext>
              </a:extLst>
            </p:cNvPr>
            <p:cNvSpPr txBox="1"/>
            <p:nvPr/>
          </p:nvSpPr>
          <p:spPr>
            <a:xfrm>
              <a:off x="6380226" y="4929703"/>
              <a:ext cx="2253996" cy="1354217"/>
            </a:xfrm>
            <a:prstGeom prst="rect">
              <a:avLst/>
            </a:prstGeom>
            <a:noFill/>
          </p:spPr>
          <p:txBody>
            <a:bodyPr wrap="square" rtlCol="0" anchor="b">
              <a:spAutoFit/>
            </a:bodyPr>
            <a:lstStyle/>
            <a:p>
              <a:pPr algn="ctr">
                <a:spcAft>
                  <a:spcPts val="1200"/>
                </a:spcAft>
              </a:pPr>
              <a:r>
                <a:rPr lang="en-US" dirty="0"/>
                <a:t>File encryption on  central server</a:t>
              </a:r>
            </a:p>
            <a:p>
              <a:pPr algn="ctr">
                <a:spcAft>
                  <a:spcPts val="1200"/>
                </a:spcAft>
              </a:pPr>
              <a:r>
                <a:rPr lang="en-US" dirty="0"/>
                <a:t>Hash stored on blockchain</a:t>
              </a:r>
            </a:p>
          </p:txBody>
        </p:sp>
      </p:grpSp>
      <p:grpSp>
        <p:nvGrpSpPr>
          <p:cNvPr id="40" name="Group 39">
            <a:extLst>
              <a:ext uri="{FF2B5EF4-FFF2-40B4-BE49-F238E27FC236}">
                <a16:creationId xmlns:a16="http://schemas.microsoft.com/office/drawing/2014/main" id="{57FFD795-1031-4798-9586-E41982CEFE84}"/>
              </a:ext>
            </a:extLst>
          </p:cNvPr>
          <p:cNvGrpSpPr/>
          <p:nvPr/>
        </p:nvGrpSpPr>
        <p:grpSpPr>
          <a:xfrm>
            <a:off x="8990076" y="1937232"/>
            <a:ext cx="2679192" cy="4495572"/>
            <a:chOff x="8990076" y="1937232"/>
            <a:chExt cx="2679192" cy="4495572"/>
          </a:xfrm>
        </p:grpSpPr>
        <p:sp>
          <p:nvSpPr>
            <p:cNvPr id="7" name="Rectangle 6">
              <a:extLst>
                <a:ext uri="{FF2B5EF4-FFF2-40B4-BE49-F238E27FC236}">
                  <a16:creationId xmlns:a16="http://schemas.microsoft.com/office/drawing/2014/main" id="{D4FAACFB-0199-4B9A-ACB9-06EDE145F34A}"/>
                </a:ext>
              </a:extLst>
            </p:cNvPr>
            <p:cNvSpPr/>
            <p:nvPr/>
          </p:nvSpPr>
          <p:spPr>
            <a:xfrm>
              <a:off x="8990076"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generated with very high confidence">
              <a:extLst>
                <a:ext uri="{FF2B5EF4-FFF2-40B4-BE49-F238E27FC236}">
                  <a16:creationId xmlns:a16="http://schemas.microsoft.com/office/drawing/2014/main" id="{CD3F5D37-66D8-4703-9614-1B508611A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4541" y="1937232"/>
              <a:ext cx="1330262" cy="414453"/>
            </a:xfrm>
            <a:prstGeom prst="rect">
              <a:avLst/>
            </a:prstGeom>
          </p:spPr>
        </p:pic>
        <p:sp>
          <p:nvSpPr>
            <p:cNvPr id="35" name="TextBox 34">
              <a:extLst>
                <a:ext uri="{FF2B5EF4-FFF2-40B4-BE49-F238E27FC236}">
                  <a16:creationId xmlns:a16="http://schemas.microsoft.com/office/drawing/2014/main" id="{55981E7D-5151-49B7-8A3E-5E81BCA8A07A}"/>
                </a:ext>
              </a:extLst>
            </p:cNvPr>
            <p:cNvSpPr txBox="1"/>
            <p:nvPr/>
          </p:nvSpPr>
          <p:spPr>
            <a:xfrm rot="17920575">
              <a:off x="8682358" y="3915411"/>
              <a:ext cx="3561067" cy="553998"/>
            </a:xfrm>
            <a:prstGeom prst="rect">
              <a:avLst/>
            </a:prstGeom>
            <a:noFill/>
          </p:spPr>
          <p:txBody>
            <a:bodyPr wrap="square" rtlCol="0" anchor="b">
              <a:spAutoFit/>
            </a:bodyPr>
            <a:lstStyle/>
            <a:p>
              <a:pPr algn="ctr">
                <a:spcAft>
                  <a:spcPts val="1200"/>
                </a:spcAft>
              </a:pPr>
              <a:r>
                <a:rPr lang="en-US" sz="3000" dirty="0">
                  <a:solidFill>
                    <a:srgbClr val="FF0000"/>
                  </a:solidFill>
                </a:rPr>
                <a:t>Coming </a:t>
              </a:r>
              <a:r>
                <a:rPr lang="en-US" sz="3000" dirty="0" err="1">
                  <a:solidFill>
                    <a:srgbClr val="FF0000"/>
                  </a:solidFill>
                </a:rPr>
                <a:t>Soon</a:t>
              </a:r>
              <a:r>
                <a:rPr lang="en-US" sz="3000" baseline="30000" dirty="0" err="1">
                  <a:solidFill>
                    <a:srgbClr val="FF0000"/>
                  </a:solidFill>
                </a:rPr>
                <a:t>TM</a:t>
              </a:r>
              <a:endParaRPr lang="en-US" sz="3000" dirty="0">
                <a:solidFill>
                  <a:srgbClr val="FF0000"/>
                </a:solidFill>
              </a:endParaRPr>
            </a:p>
          </p:txBody>
        </p:sp>
        <p:sp>
          <p:nvSpPr>
            <p:cNvPr id="36" name="TextBox 35">
              <a:extLst>
                <a:ext uri="{FF2B5EF4-FFF2-40B4-BE49-F238E27FC236}">
                  <a16:creationId xmlns:a16="http://schemas.microsoft.com/office/drawing/2014/main" id="{FDBB722F-FB56-4A29-8B5A-B8E7F3C70A2A}"/>
                </a:ext>
              </a:extLst>
            </p:cNvPr>
            <p:cNvSpPr txBox="1"/>
            <p:nvPr/>
          </p:nvSpPr>
          <p:spPr>
            <a:xfrm>
              <a:off x="9192698" y="5914587"/>
              <a:ext cx="2253996" cy="369332"/>
            </a:xfrm>
            <a:prstGeom prst="rect">
              <a:avLst/>
            </a:prstGeom>
            <a:noFill/>
          </p:spPr>
          <p:txBody>
            <a:bodyPr wrap="square" rtlCol="0" anchor="b">
              <a:spAutoFit/>
            </a:bodyPr>
            <a:lstStyle/>
            <a:p>
              <a:pPr algn="ctr">
                <a:spcAft>
                  <a:spcPts val="1200"/>
                </a:spcAft>
              </a:pPr>
              <a:r>
                <a:rPr lang="en-US" dirty="0" err="1"/>
                <a:t>zkSTARKs</a:t>
              </a:r>
              <a:endParaRPr lang="en-US" dirty="0"/>
            </a:p>
          </p:txBody>
        </p:sp>
      </p:grpSp>
      <p:grpSp>
        <p:nvGrpSpPr>
          <p:cNvPr id="37" name="Group 36">
            <a:extLst>
              <a:ext uri="{FF2B5EF4-FFF2-40B4-BE49-F238E27FC236}">
                <a16:creationId xmlns:a16="http://schemas.microsoft.com/office/drawing/2014/main" id="{CA79FFE1-35CA-4D88-99ED-FA6452283315}"/>
              </a:ext>
            </a:extLst>
          </p:cNvPr>
          <p:cNvGrpSpPr/>
          <p:nvPr/>
        </p:nvGrpSpPr>
        <p:grpSpPr>
          <a:xfrm>
            <a:off x="522732"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pic>
          <p:nvPicPr>
            <p:cNvPr id="17" name="Picture 16">
              <a:extLst>
                <a:ext uri="{FF2B5EF4-FFF2-40B4-BE49-F238E27FC236}">
                  <a16:creationId xmlns:a16="http://schemas.microsoft.com/office/drawing/2014/main" id="{17720B96-B686-4EDE-9216-95A0BE7489E3}"/>
                </a:ext>
              </a:extLst>
            </p:cNvPr>
            <p:cNvPicPr>
              <a:picLocks noChangeAspect="1"/>
            </p:cNvPicPr>
            <p:nvPr/>
          </p:nvPicPr>
          <p:blipFill rotWithShape="1">
            <a:blip r:embed="rId8">
              <a:clrChange>
                <a:clrFrom>
                  <a:srgbClr val="FFFFFF"/>
                </a:clrFrom>
                <a:clrTo>
                  <a:srgbClr val="FFFFFF">
                    <a:alpha val="0"/>
                  </a:srgbClr>
                </a:clrTo>
              </a:clrChange>
            </a:blip>
            <a:srcRect l="30235" t="13677"/>
            <a:stretch/>
          </p:blipFill>
          <p:spPr>
            <a:xfrm>
              <a:off x="598612" y="2647188"/>
              <a:ext cx="2527430" cy="2093976"/>
            </a:xfrm>
            <a:prstGeom prst="rect">
              <a:avLst/>
            </a:prstGeom>
          </p:spPr>
        </p:pic>
        <p:sp>
          <p:nvSpPr>
            <p:cNvPr id="18" name="TextBox 17">
              <a:extLst>
                <a:ext uri="{FF2B5EF4-FFF2-40B4-BE49-F238E27FC236}">
                  <a16:creationId xmlns:a16="http://schemas.microsoft.com/office/drawing/2014/main" id="{EC93AE6C-2437-44EE-AD9D-EDA2F8D26D15}"/>
                </a:ext>
              </a:extLst>
            </p:cNvPr>
            <p:cNvSpPr txBox="1"/>
            <p:nvPr/>
          </p:nvSpPr>
          <p:spPr>
            <a:xfrm>
              <a:off x="735329" y="5052814"/>
              <a:ext cx="2253996" cy="1231106"/>
            </a:xfrm>
            <a:prstGeom prst="rect">
              <a:avLst/>
            </a:prstGeom>
            <a:noFill/>
          </p:spPr>
          <p:txBody>
            <a:bodyPr wrap="square" rtlCol="0" anchor="b">
              <a:spAutoFit/>
            </a:bodyPr>
            <a:lstStyle/>
            <a:p>
              <a:pPr algn="ctr">
                <a:spcAft>
                  <a:spcPts val="1200"/>
                </a:spcAft>
              </a:pPr>
              <a:r>
                <a:rPr lang="en-US" dirty="0"/>
                <a:t>Ring signatures</a:t>
              </a:r>
            </a:p>
            <a:p>
              <a:pPr algn="ctr">
                <a:spcAft>
                  <a:spcPts val="1200"/>
                </a:spcAft>
              </a:pPr>
              <a:r>
                <a:rPr lang="en-US" dirty="0" err="1"/>
                <a:t>RingCT</a:t>
              </a:r>
              <a:endParaRPr lang="en-US" dirty="0"/>
            </a:p>
            <a:p>
              <a:pPr algn="ctr">
                <a:spcAft>
                  <a:spcPts val="1200"/>
                </a:spcAft>
              </a:pPr>
              <a:r>
                <a:rPr lang="en-US" dirty="0"/>
                <a:t>Stealth </a:t>
              </a:r>
              <a:r>
                <a:rPr lang="en-US" dirty="0" err="1"/>
                <a:t>addressess</a:t>
              </a:r>
              <a:endParaRPr lang="en-US" dirty="0"/>
            </a:p>
          </p:txBody>
        </p:sp>
      </p:grpSp>
    </p:spTree>
    <p:extLst>
      <p:ext uri="{BB962C8B-B14F-4D97-AF65-F5344CB8AC3E}">
        <p14:creationId xmlns:p14="http://schemas.microsoft.com/office/powerpoint/2010/main" val="169253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Matrix</a:t>
            </a:r>
          </a:p>
        </p:txBody>
      </p:sp>
      <p:cxnSp>
        <p:nvCxnSpPr>
          <p:cNvPr id="20" name="Straight Arrow Connector 19">
            <a:extLst>
              <a:ext uri="{FF2B5EF4-FFF2-40B4-BE49-F238E27FC236}">
                <a16:creationId xmlns:a16="http://schemas.microsoft.com/office/drawing/2014/main" id="{697F87E9-390F-4CFE-AC71-5715DE68C705}"/>
              </a:ext>
            </a:extLst>
          </p:cNvPr>
          <p:cNvCxnSpPr>
            <a:cxnSpLocks/>
          </p:cNvCxnSpPr>
          <p:nvPr/>
        </p:nvCxnSpPr>
        <p:spPr>
          <a:xfrm flipV="1">
            <a:off x="1472184" y="1562672"/>
            <a:ext cx="0" cy="4422076"/>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FC78E5-936C-4000-9FF1-775DAB4D6EEA}"/>
              </a:ext>
            </a:extLst>
          </p:cNvPr>
          <p:cNvCxnSpPr>
            <a:cxnSpLocks/>
          </p:cNvCxnSpPr>
          <p:nvPr/>
        </p:nvCxnSpPr>
        <p:spPr>
          <a:xfrm>
            <a:off x="1436370" y="5971032"/>
            <a:ext cx="9319260" cy="0"/>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482D50-254E-4769-AB07-138091C6AFBC}"/>
              </a:ext>
            </a:extLst>
          </p:cNvPr>
          <p:cNvSpPr txBox="1"/>
          <p:nvPr/>
        </p:nvSpPr>
        <p:spPr>
          <a:xfrm>
            <a:off x="4618095" y="6176772"/>
            <a:ext cx="2955809" cy="369332"/>
          </a:xfrm>
          <a:prstGeom prst="rect">
            <a:avLst/>
          </a:prstGeom>
          <a:noFill/>
        </p:spPr>
        <p:txBody>
          <a:bodyPr wrap="none" rtlCol="0">
            <a:spAutoFit/>
          </a:bodyPr>
          <a:lstStyle/>
          <a:p>
            <a:r>
              <a:rPr lang="en-US" dirty="0"/>
              <a:t>Theoretical Maximum Privacy</a:t>
            </a:r>
          </a:p>
        </p:txBody>
      </p:sp>
      <p:sp>
        <p:nvSpPr>
          <p:cNvPr id="30" name="TextBox 29">
            <a:extLst>
              <a:ext uri="{FF2B5EF4-FFF2-40B4-BE49-F238E27FC236}">
                <a16:creationId xmlns:a16="http://schemas.microsoft.com/office/drawing/2014/main" id="{C0DD58B2-807E-4047-96CE-95FD57746552}"/>
              </a:ext>
            </a:extLst>
          </p:cNvPr>
          <p:cNvSpPr txBox="1"/>
          <p:nvPr/>
        </p:nvSpPr>
        <p:spPr>
          <a:xfrm rot="16200000">
            <a:off x="-165354" y="3646194"/>
            <a:ext cx="2395207" cy="369332"/>
          </a:xfrm>
          <a:prstGeom prst="rect">
            <a:avLst/>
          </a:prstGeom>
          <a:noFill/>
        </p:spPr>
        <p:txBody>
          <a:bodyPr wrap="none" rtlCol="0">
            <a:spAutoFit/>
          </a:bodyPr>
          <a:lstStyle/>
          <a:p>
            <a:r>
              <a:rPr lang="en-US" dirty="0"/>
              <a:t>Accessibility &amp; Usability</a:t>
            </a:r>
          </a:p>
        </p:txBody>
      </p:sp>
      <p:pic>
        <p:nvPicPr>
          <p:cNvPr id="36" name="Picture 35" descr="A close up of a sign&#10;&#10;Description generated with high confidence">
            <a:extLst>
              <a:ext uri="{FF2B5EF4-FFF2-40B4-BE49-F238E27FC236}">
                <a16:creationId xmlns:a16="http://schemas.microsoft.com/office/drawing/2014/main" id="{447B584A-BA35-43B3-A392-258C14865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455" y="2265238"/>
            <a:ext cx="457200" cy="457200"/>
          </a:xfrm>
          <a:prstGeom prst="rect">
            <a:avLst/>
          </a:prstGeom>
        </p:spPr>
      </p:pic>
      <p:pic>
        <p:nvPicPr>
          <p:cNvPr id="38" name="Picture 37">
            <a:extLst>
              <a:ext uri="{FF2B5EF4-FFF2-40B4-BE49-F238E27FC236}">
                <a16:creationId xmlns:a16="http://schemas.microsoft.com/office/drawing/2014/main" id="{1523DA83-CC17-4416-A4D4-E8D2E821D92D}"/>
              </a:ext>
            </a:extLst>
          </p:cNvPr>
          <p:cNvPicPr>
            <a:picLocks noChangeAspect="1"/>
          </p:cNvPicPr>
          <p:nvPr/>
        </p:nvPicPr>
        <p:blipFill rotWithShape="1">
          <a:blip r:embed="rId4">
            <a:extLst>
              <a:ext uri="{28A0092B-C50C-407E-A947-70E740481C1C}">
                <a14:useLocalDpi xmlns:a14="http://schemas.microsoft.com/office/drawing/2010/main" val="0"/>
              </a:ext>
            </a:extLst>
          </a:blip>
          <a:srcRect r="73288"/>
          <a:stretch/>
        </p:blipFill>
        <p:spPr>
          <a:xfrm>
            <a:off x="7889274" y="3080124"/>
            <a:ext cx="459118" cy="457200"/>
          </a:xfrm>
          <a:prstGeom prst="rect">
            <a:avLst/>
          </a:prstGeom>
        </p:spPr>
      </p:pic>
      <p:pic>
        <p:nvPicPr>
          <p:cNvPr id="39" name="Picture 38" descr="A picture containing object&#10;&#10;Description generated with high confidence">
            <a:extLst>
              <a:ext uri="{FF2B5EF4-FFF2-40B4-BE49-F238E27FC236}">
                <a16:creationId xmlns:a16="http://schemas.microsoft.com/office/drawing/2014/main" id="{0BDF0B4F-F1A4-49B0-A84C-9B5893544375}"/>
              </a:ext>
            </a:extLst>
          </p:cNvPr>
          <p:cNvPicPr>
            <a:picLocks noChangeAspect="1"/>
          </p:cNvPicPr>
          <p:nvPr/>
        </p:nvPicPr>
        <p:blipFill rotWithShape="1">
          <a:blip r:embed="rId5">
            <a:extLst>
              <a:ext uri="{28A0092B-C50C-407E-A947-70E740481C1C}">
                <a14:useLocalDpi xmlns:a14="http://schemas.microsoft.com/office/drawing/2010/main" val="0"/>
              </a:ext>
            </a:extLst>
          </a:blip>
          <a:srcRect r="58281"/>
          <a:stretch/>
        </p:blipFill>
        <p:spPr>
          <a:xfrm>
            <a:off x="9547616" y="4180035"/>
            <a:ext cx="454777" cy="457200"/>
          </a:xfrm>
          <a:prstGeom prst="rect">
            <a:avLst/>
          </a:prstGeom>
        </p:spPr>
      </p:pic>
      <p:pic>
        <p:nvPicPr>
          <p:cNvPr id="40" name="Picture 39">
            <a:extLst>
              <a:ext uri="{FF2B5EF4-FFF2-40B4-BE49-F238E27FC236}">
                <a16:creationId xmlns:a16="http://schemas.microsoft.com/office/drawing/2014/main" id="{EF0AB129-0E93-4018-8DE5-45C50BCB4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9459" y="3345883"/>
            <a:ext cx="455196" cy="457200"/>
          </a:xfrm>
          <a:prstGeom prst="rect">
            <a:avLst/>
          </a:prstGeom>
        </p:spPr>
      </p:pic>
      <p:pic>
        <p:nvPicPr>
          <p:cNvPr id="17" name="Picture 16">
            <a:extLst>
              <a:ext uri="{FF2B5EF4-FFF2-40B4-BE49-F238E27FC236}">
                <a16:creationId xmlns:a16="http://schemas.microsoft.com/office/drawing/2014/main" id="{245223FC-073A-40CF-86D6-65746EAE9F0F}"/>
              </a:ext>
            </a:extLst>
          </p:cNvPr>
          <p:cNvPicPr>
            <a:picLocks noChangeAspect="1"/>
          </p:cNvPicPr>
          <p:nvPr/>
        </p:nvPicPr>
        <p:blipFill rotWithShape="1">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rcRect l="4191" t="11783" r="62106" b="34496"/>
          <a:stretch/>
        </p:blipFill>
        <p:spPr>
          <a:xfrm>
            <a:off x="4165426" y="2887257"/>
            <a:ext cx="452669" cy="458626"/>
          </a:xfrm>
          <a:prstGeom prst="rect">
            <a:avLst/>
          </a:prstGeom>
        </p:spPr>
      </p:pic>
    </p:spTree>
    <p:extLst>
      <p:ext uri="{BB962C8B-B14F-4D97-AF65-F5344CB8AC3E}">
        <p14:creationId xmlns:p14="http://schemas.microsoft.com/office/powerpoint/2010/main" val="1244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3" name="Picture 2" descr="A screenshot of a cell phone&#10;&#10;Description automatically generated">
            <a:extLst>
              <a:ext uri="{FF2B5EF4-FFF2-40B4-BE49-F238E27FC236}">
                <a16:creationId xmlns:a16="http://schemas.microsoft.com/office/drawing/2014/main" id="{42F7D367-6DEB-432C-8702-3148A4F6415B}"/>
              </a:ext>
            </a:extLst>
          </p:cNvPr>
          <p:cNvPicPr>
            <a:picLocks noChangeAspect="1"/>
          </p:cNvPicPr>
          <p:nvPr/>
        </p:nvPicPr>
        <p:blipFill rotWithShape="1">
          <a:blip r:embed="rId3">
            <a:extLst>
              <a:ext uri="{28A0092B-C50C-407E-A947-70E740481C1C}">
                <a14:useLocalDpi xmlns:a14="http://schemas.microsoft.com/office/drawing/2010/main" val="0"/>
              </a:ext>
            </a:extLst>
          </a:blip>
          <a:srcRect t="7842" b="17725"/>
          <a:stretch/>
        </p:blipFill>
        <p:spPr>
          <a:xfrm>
            <a:off x="1283849" y="1753386"/>
            <a:ext cx="9624301" cy="5104614"/>
          </a:xfrm>
          <a:prstGeom prst="rect">
            <a:avLst/>
          </a:prstGeom>
        </p:spPr>
      </p:pic>
    </p:spTree>
    <p:extLst>
      <p:ext uri="{BB962C8B-B14F-4D97-AF65-F5344CB8AC3E}">
        <p14:creationId xmlns:p14="http://schemas.microsoft.com/office/powerpoint/2010/main" val="64991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5" name="Picture 4" descr="A screenshot of a cell phone&#10;&#10;Description automatically generated">
            <a:extLst>
              <a:ext uri="{FF2B5EF4-FFF2-40B4-BE49-F238E27FC236}">
                <a16:creationId xmlns:a16="http://schemas.microsoft.com/office/drawing/2014/main" id="{35BFBDC2-0A8D-486B-9334-3969C0E98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9" y="1620630"/>
            <a:ext cx="5696392" cy="523737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5C3635-9894-4C09-887F-3DE68EB04DC4}"/>
              </a:ext>
            </a:extLst>
          </p:cNvPr>
          <p:cNvPicPr>
            <a:picLocks noChangeAspect="1"/>
          </p:cNvPicPr>
          <p:nvPr/>
        </p:nvPicPr>
        <p:blipFill rotWithShape="1">
          <a:blip r:embed="rId4">
            <a:extLst>
              <a:ext uri="{28A0092B-C50C-407E-A947-70E740481C1C}">
                <a14:useLocalDpi xmlns:a14="http://schemas.microsoft.com/office/drawing/2010/main" val="0"/>
              </a:ext>
            </a:extLst>
          </a:blip>
          <a:srcRect l="3594" b="10172"/>
          <a:stretch/>
        </p:blipFill>
        <p:spPr>
          <a:xfrm>
            <a:off x="6039644" y="2036191"/>
            <a:ext cx="6015397" cy="4647414"/>
          </a:xfrm>
          <a:prstGeom prst="rect">
            <a:avLst/>
          </a:prstGeom>
        </p:spPr>
      </p:pic>
    </p:spTree>
    <p:extLst>
      <p:ext uri="{BB962C8B-B14F-4D97-AF65-F5344CB8AC3E}">
        <p14:creationId xmlns:p14="http://schemas.microsoft.com/office/powerpoint/2010/main" val="47588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sp>
        <p:nvSpPr>
          <p:cNvPr id="5" name="Rectangle 4">
            <a:extLst>
              <a:ext uri="{FF2B5EF4-FFF2-40B4-BE49-F238E27FC236}">
                <a16:creationId xmlns:a16="http://schemas.microsoft.com/office/drawing/2014/main" id="{19A2B53C-65E2-4464-A7B0-A2C45E99EB2C}"/>
              </a:ext>
            </a:extLst>
          </p:cNvPr>
          <p:cNvSpPr/>
          <p:nvPr/>
        </p:nvSpPr>
        <p:spPr>
          <a:xfrm>
            <a:off x="4682179" y="2439164"/>
            <a:ext cx="4211048"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A79FFE1-35CA-4D88-99ED-FA6452283315}"/>
              </a:ext>
            </a:extLst>
          </p:cNvPr>
          <p:cNvGrpSpPr/>
          <p:nvPr/>
        </p:nvGrpSpPr>
        <p:grpSpPr>
          <a:xfrm>
            <a:off x="1855019"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grpSp>
      <p:grpSp>
        <p:nvGrpSpPr>
          <p:cNvPr id="9" name="Group 8">
            <a:extLst>
              <a:ext uri="{FF2B5EF4-FFF2-40B4-BE49-F238E27FC236}">
                <a16:creationId xmlns:a16="http://schemas.microsoft.com/office/drawing/2014/main" id="{81BA6BEC-AC1A-44CC-B914-34FB063E90CB}"/>
              </a:ext>
            </a:extLst>
          </p:cNvPr>
          <p:cNvGrpSpPr/>
          <p:nvPr/>
        </p:nvGrpSpPr>
        <p:grpSpPr>
          <a:xfrm>
            <a:off x="9036483" y="2045271"/>
            <a:ext cx="2679192" cy="4387533"/>
            <a:chOff x="9036483" y="2045271"/>
            <a:chExt cx="2679192" cy="4387533"/>
          </a:xfrm>
        </p:grpSpPr>
        <p:sp>
          <p:nvSpPr>
            <p:cNvPr id="6" name="Rectangle 5">
              <a:extLst>
                <a:ext uri="{FF2B5EF4-FFF2-40B4-BE49-F238E27FC236}">
                  <a16:creationId xmlns:a16="http://schemas.microsoft.com/office/drawing/2014/main" id="{B5D03845-17CE-43C5-AC5C-299E186E6837}"/>
                </a:ext>
              </a:extLst>
            </p:cNvPr>
            <p:cNvSpPr/>
            <p:nvPr/>
          </p:nvSpPr>
          <p:spPr>
            <a:xfrm>
              <a:off x="9036483"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lipart&#10;&#10;Description automatically generated">
              <a:extLst>
                <a:ext uri="{FF2B5EF4-FFF2-40B4-BE49-F238E27FC236}">
                  <a16:creationId xmlns:a16="http://schemas.microsoft.com/office/drawing/2014/main" id="{612F06B3-DCCD-498C-B856-22C75B7C259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92462" y="2045271"/>
              <a:ext cx="967234" cy="306414"/>
            </a:xfrm>
            <a:prstGeom prst="rect">
              <a:avLst/>
            </a:prstGeom>
          </p:spPr>
        </p:pic>
      </p:grpSp>
      <p:sp>
        <p:nvSpPr>
          <p:cNvPr id="26" name="TextBox 25">
            <a:extLst>
              <a:ext uri="{FF2B5EF4-FFF2-40B4-BE49-F238E27FC236}">
                <a16:creationId xmlns:a16="http://schemas.microsoft.com/office/drawing/2014/main" id="{02E7F174-F6B7-4EC8-BFDA-F84174DEFD6E}"/>
              </a:ext>
            </a:extLst>
          </p:cNvPr>
          <p:cNvSpPr txBox="1"/>
          <p:nvPr/>
        </p:nvSpPr>
        <p:spPr>
          <a:xfrm>
            <a:off x="37707" y="2773769"/>
            <a:ext cx="1806032" cy="3311804"/>
          </a:xfrm>
          <a:prstGeom prst="rect">
            <a:avLst/>
          </a:prstGeom>
          <a:noFill/>
        </p:spPr>
        <p:txBody>
          <a:bodyPr wrap="square" rtlCol="0" anchor="b">
            <a:spAutoFit/>
          </a:bodyPr>
          <a:lstStyle/>
          <a:p>
            <a:pPr algn="r">
              <a:lnSpc>
                <a:spcPct val="150000"/>
              </a:lnSpc>
              <a:spcAft>
                <a:spcPts val="1200"/>
              </a:spcAft>
            </a:pPr>
            <a:r>
              <a:rPr lang="en-US" dirty="0"/>
              <a:t>Source of Funds</a:t>
            </a:r>
          </a:p>
          <a:p>
            <a:pPr algn="r">
              <a:lnSpc>
                <a:spcPct val="150000"/>
              </a:lnSpc>
              <a:spcAft>
                <a:spcPts val="1200"/>
              </a:spcAft>
            </a:pPr>
            <a:r>
              <a:rPr lang="en-US" dirty="0"/>
              <a:t>Receiver</a:t>
            </a:r>
          </a:p>
          <a:p>
            <a:pPr algn="r">
              <a:lnSpc>
                <a:spcPct val="150000"/>
              </a:lnSpc>
              <a:spcAft>
                <a:spcPts val="1200"/>
              </a:spcAft>
            </a:pPr>
            <a:r>
              <a:rPr lang="en-US" dirty="0"/>
              <a:t>Amount</a:t>
            </a:r>
          </a:p>
          <a:p>
            <a:pPr algn="r">
              <a:lnSpc>
                <a:spcPct val="150000"/>
              </a:lnSpc>
              <a:spcAft>
                <a:spcPts val="1200"/>
              </a:spcAft>
            </a:pPr>
            <a:r>
              <a:rPr lang="en-US" dirty="0"/>
              <a:t>Transaction Size</a:t>
            </a:r>
          </a:p>
          <a:p>
            <a:pPr algn="r">
              <a:lnSpc>
                <a:spcPct val="150000"/>
              </a:lnSpc>
              <a:spcAft>
                <a:spcPts val="1200"/>
              </a:spcAft>
            </a:pPr>
            <a:r>
              <a:rPr lang="en-US" dirty="0"/>
              <a:t>Verification Time</a:t>
            </a:r>
          </a:p>
          <a:p>
            <a:pPr algn="r">
              <a:lnSpc>
                <a:spcPct val="150000"/>
              </a:lnSpc>
              <a:spcAft>
                <a:spcPts val="1200"/>
              </a:spcAft>
            </a:pPr>
            <a:r>
              <a:rPr lang="en-US" dirty="0"/>
              <a:t>Signing Time</a:t>
            </a:r>
          </a:p>
        </p:txBody>
      </p:sp>
      <p:sp>
        <p:nvSpPr>
          <p:cNvPr id="28" name="TextBox 27">
            <a:extLst>
              <a:ext uri="{FF2B5EF4-FFF2-40B4-BE49-F238E27FC236}">
                <a16:creationId xmlns:a16="http://schemas.microsoft.com/office/drawing/2014/main" id="{6405024A-B23F-40AD-8EC6-DB657451385E}"/>
              </a:ext>
            </a:extLst>
          </p:cNvPr>
          <p:cNvSpPr txBox="1"/>
          <p:nvPr/>
        </p:nvSpPr>
        <p:spPr>
          <a:xfrm>
            <a:off x="2072329"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C000"/>
                </a:solidFill>
              </a:rPr>
              <a:t>Decent Protection</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~1.9kB</a:t>
            </a:r>
          </a:p>
          <a:p>
            <a:pPr algn="ctr">
              <a:lnSpc>
                <a:spcPct val="150000"/>
              </a:lnSpc>
              <a:spcAft>
                <a:spcPts val="1200"/>
              </a:spcAft>
            </a:pPr>
            <a:r>
              <a:rPr lang="en-US" dirty="0">
                <a:solidFill>
                  <a:srgbClr val="FFC000"/>
                </a:solidFill>
              </a:rPr>
              <a:t>Milliseconds</a:t>
            </a:r>
          </a:p>
          <a:p>
            <a:pPr algn="ctr">
              <a:lnSpc>
                <a:spcPct val="150000"/>
              </a:lnSpc>
              <a:spcAft>
                <a:spcPts val="1200"/>
              </a:spcAft>
            </a:pPr>
            <a:r>
              <a:rPr lang="en-US" dirty="0">
                <a:solidFill>
                  <a:schemeClr val="accent6"/>
                </a:solidFill>
              </a:rPr>
              <a:t>Milliseconds</a:t>
            </a:r>
          </a:p>
        </p:txBody>
      </p:sp>
      <p:sp>
        <p:nvSpPr>
          <p:cNvPr id="29" name="TextBox 28">
            <a:extLst>
              <a:ext uri="{FF2B5EF4-FFF2-40B4-BE49-F238E27FC236}">
                <a16:creationId xmlns:a16="http://schemas.microsoft.com/office/drawing/2014/main" id="{4D2B9BA6-049F-4A5B-8586-285A3B5EF25B}"/>
              </a:ext>
            </a:extLst>
          </p:cNvPr>
          <p:cNvSpPr txBox="1"/>
          <p:nvPr/>
        </p:nvSpPr>
        <p:spPr>
          <a:xfrm>
            <a:off x="6629305"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~1kB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4"/>
                </a:solidFill>
              </a:rPr>
              <a:t>~2.3 seconds</a:t>
            </a:r>
          </a:p>
        </p:txBody>
      </p:sp>
      <p:sp>
        <p:nvSpPr>
          <p:cNvPr id="30" name="TextBox 29">
            <a:extLst>
              <a:ext uri="{FF2B5EF4-FFF2-40B4-BE49-F238E27FC236}">
                <a16:creationId xmlns:a16="http://schemas.microsoft.com/office/drawing/2014/main" id="{65072DB1-0FF1-4D18-BF89-FF843A1A5D17}"/>
              </a:ext>
            </a:extLst>
          </p:cNvPr>
          <p:cNvSpPr txBox="1"/>
          <p:nvPr/>
        </p:nvSpPr>
        <p:spPr>
          <a:xfrm>
            <a:off x="9249081"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 if Shielded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Mostly Not Protected</a:t>
            </a:r>
          </a:p>
          <a:p>
            <a:pPr algn="ctr">
              <a:lnSpc>
                <a:spcPct val="150000"/>
              </a:lnSpc>
              <a:spcAft>
                <a:spcPts val="1200"/>
              </a:spcAft>
            </a:pPr>
            <a:r>
              <a:rPr lang="en-US" dirty="0">
                <a:solidFill>
                  <a:srgbClr val="FF0000"/>
                </a:solidFill>
              </a:rPr>
              <a:t>~20kB*</a:t>
            </a:r>
          </a:p>
          <a:p>
            <a:pPr algn="ctr">
              <a:lnSpc>
                <a:spcPct val="150000"/>
              </a:lnSpc>
              <a:spcAft>
                <a:spcPts val="1200"/>
              </a:spcAft>
            </a:pPr>
            <a:r>
              <a:rPr lang="en-US" dirty="0"/>
              <a:t>Not Sure</a:t>
            </a:r>
          </a:p>
          <a:p>
            <a:pPr algn="ctr">
              <a:lnSpc>
                <a:spcPct val="150000"/>
              </a:lnSpc>
              <a:spcAft>
                <a:spcPts val="1200"/>
              </a:spcAft>
            </a:pPr>
            <a:r>
              <a:rPr lang="en-US" dirty="0">
                <a:solidFill>
                  <a:srgbClr val="FF0000"/>
                </a:solidFill>
              </a:rPr>
              <a:t>~10 seconds</a:t>
            </a:r>
          </a:p>
        </p:txBody>
      </p:sp>
      <p:sp>
        <p:nvSpPr>
          <p:cNvPr id="31" name="TextBox 30">
            <a:extLst>
              <a:ext uri="{FF2B5EF4-FFF2-40B4-BE49-F238E27FC236}">
                <a16:creationId xmlns:a16="http://schemas.microsoft.com/office/drawing/2014/main" id="{B8C15A87-A441-42E5-B1AE-FDE50116F33D}"/>
              </a:ext>
            </a:extLst>
          </p:cNvPr>
          <p:cNvSpPr txBox="1"/>
          <p:nvPr/>
        </p:nvSpPr>
        <p:spPr>
          <a:xfrm>
            <a:off x="4677467"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chemeClr val="accent6"/>
                </a:solidFill>
              </a:rPr>
              <a:t>~0.3kB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6"/>
                </a:solidFill>
              </a:rPr>
              <a:t>Milliseconds</a:t>
            </a:r>
          </a:p>
        </p:txBody>
      </p:sp>
      <p:grpSp>
        <p:nvGrpSpPr>
          <p:cNvPr id="15" name="Group 14">
            <a:extLst>
              <a:ext uri="{FF2B5EF4-FFF2-40B4-BE49-F238E27FC236}">
                <a16:creationId xmlns:a16="http://schemas.microsoft.com/office/drawing/2014/main" id="{5613C705-8406-4E17-8CD1-C4A4E5E4E7C7}"/>
              </a:ext>
            </a:extLst>
          </p:cNvPr>
          <p:cNvGrpSpPr/>
          <p:nvPr/>
        </p:nvGrpSpPr>
        <p:grpSpPr>
          <a:xfrm>
            <a:off x="5005437" y="1940205"/>
            <a:ext cx="3125938" cy="411480"/>
            <a:chOff x="4713206" y="1942149"/>
            <a:chExt cx="3125938" cy="411480"/>
          </a:xfrm>
        </p:grpSpPr>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52" y="1942149"/>
              <a:ext cx="981092" cy="411480"/>
            </a:xfrm>
            <a:prstGeom prst="rect">
              <a:avLst/>
            </a:prstGeom>
          </p:spPr>
        </p:pic>
        <p:pic>
          <p:nvPicPr>
            <p:cNvPr id="13" name="Picture 12">
              <a:extLst>
                <a:ext uri="{FF2B5EF4-FFF2-40B4-BE49-F238E27FC236}">
                  <a16:creationId xmlns:a16="http://schemas.microsoft.com/office/drawing/2014/main" id="{51804CAA-1875-42A3-B736-4820C0242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3206" y="1959580"/>
              <a:ext cx="1748869" cy="365777"/>
            </a:xfrm>
            <a:prstGeom prst="rect">
              <a:avLst/>
            </a:prstGeom>
          </p:spPr>
        </p:pic>
      </p:grpSp>
    </p:spTree>
    <p:extLst>
      <p:ext uri="{BB962C8B-B14F-4D97-AF65-F5344CB8AC3E}">
        <p14:creationId xmlns:p14="http://schemas.microsoft.com/office/powerpoint/2010/main" val="33545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68821" y="5768132"/>
            <a:ext cx="1341456" cy="646331"/>
          </a:xfrm>
          <a:prstGeom prst="rect">
            <a:avLst/>
          </a:prstGeom>
          <a:noFill/>
        </p:spPr>
        <p:txBody>
          <a:bodyPr wrap="none" rtlCol="0">
            <a:spAutoFit/>
          </a:bodyPr>
          <a:lstStyle/>
          <a:p>
            <a:pPr algn="ctr"/>
            <a:r>
              <a:rPr lang="en-US" b="1" dirty="0"/>
              <a:t>I2P, TOR,</a:t>
            </a:r>
          </a:p>
          <a:p>
            <a:pPr algn="ctr"/>
            <a:r>
              <a:rPr lang="en-US" b="1" dirty="0"/>
              <a:t>DANDELION</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8448C58-5125-4C47-B63F-7187ACDEB79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t>Justin Ehrenhofer</a:t>
            </a:r>
          </a:p>
          <a:p>
            <a:pPr>
              <a:lnSpc>
                <a:spcPct val="120000"/>
              </a:lnSpc>
            </a:pPr>
            <a:r>
              <a:rPr lang="en-US" dirty="0"/>
              <a:t>Organizer of the Monero Community Workgroup</a:t>
            </a:r>
            <a:br>
              <a:rPr lang="en-US" dirty="0"/>
            </a:br>
            <a:r>
              <a:rPr lang="en-US" dirty="0"/>
              <a:t>and the Monero Malware Response Workgroup</a:t>
            </a:r>
          </a:p>
          <a:p>
            <a:pPr>
              <a:lnSpc>
                <a:spcPct val="120000"/>
              </a:lnSpc>
            </a:pPr>
            <a:r>
              <a:rPr lang="en-US" dirty="0"/>
              <a:t>Board Member of MAGIC (https://magicgrants.org)</a:t>
            </a:r>
          </a:p>
          <a:p>
            <a:pPr>
              <a:lnSpc>
                <a:spcPct val="120000"/>
              </a:lnSpc>
            </a:pPr>
            <a:r>
              <a:rPr lang="en-US" dirty="0"/>
              <a:t>Senior moderator of r/</a:t>
            </a:r>
            <a:r>
              <a:rPr lang="en-US" dirty="0" err="1"/>
              <a:t>CryptoCurrency</a:t>
            </a:r>
            <a:endParaRPr lang="en-US" dirty="0"/>
          </a:p>
          <a:p>
            <a:pPr>
              <a:lnSpc>
                <a:spcPct val="120000"/>
              </a:lnSpc>
            </a:pPr>
            <a:r>
              <a:rPr lang="en-US" dirty="0"/>
              <a:t>Host of Breaking Monero</a:t>
            </a:r>
          </a:p>
          <a:p>
            <a:pPr>
              <a:lnSpc>
                <a:spcPct val="120000"/>
              </a:lnSpc>
            </a:pPr>
            <a:r>
              <a:rPr lang="en-US" dirty="0"/>
              <a:t>Publisher of Mastering Monero</a:t>
            </a:r>
          </a:p>
        </p:txBody>
      </p:sp>
      <p:pic>
        <p:nvPicPr>
          <p:cNvPr id="5" name="Content Placeholder 4" descr="A person smiling next to a body of water&#10;&#10;Description generated with very high confidence">
            <a:extLst>
              <a:ext uri="{FF2B5EF4-FFF2-40B4-BE49-F238E27FC236}">
                <a16:creationId xmlns:a16="http://schemas.microsoft.com/office/drawing/2014/main" id="{23408F0F-2255-44A6-8D2D-C068DC55AC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8483" l="3555" r="96730">
                        <a14:foregroundMark x1="51137" y1="9526" x2="60000" y2="90190"/>
                        <a14:foregroundMark x1="60000" y1="90190" x2="68910" y2="98104"/>
                        <a14:foregroundMark x1="68910" y1="98104" x2="95829" y2="95024"/>
                        <a14:foregroundMark x1="95829" y1="95024" x2="84929" y2="73697"/>
                        <a14:foregroundMark x1="84929" y1="73697" x2="75308" y2="66303"/>
                        <a14:foregroundMark x1="75308" y1="66303" x2="53555" y2="59621"/>
                        <a14:foregroundMark x1="53555" y1="59621" x2="28578" y2="65118"/>
                        <a14:foregroundMark x1="28578" y1="65118" x2="19289" y2="71896"/>
                        <a14:foregroundMark x1="19289" y1="71896" x2="7867" y2="93886"/>
                        <a14:foregroundMark x1="7867" y1="93886" x2="23744" y2="97867"/>
                        <a14:foregroundMark x1="23744" y1="97867" x2="60616" y2="96114"/>
                        <a14:foregroundMark x1="60616" y1="96114" x2="35308" y2="78720"/>
                        <a14:foregroundMark x1="35308" y1="78720" x2="24313" y2="84171"/>
                        <a14:foregroundMark x1="24313" y1="84171" x2="42464" y2="85592"/>
                        <a14:foregroundMark x1="42464" y1="85592" x2="49953" y2="77109"/>
                        <a14:foregroundMark x1="49953" y1="77109" x2="77204" y2="72227"/>
                        <a14:foregroundMark x1="77204" y1="72227" x2="85403" y2="79621"/>
                        <a14:foregroundMark x1="85403" y1="79621" x2="70853" y2="83839"/>
                        <a14:foregroundMark x1="70853" y1="83839" x2="59526" y2="81754"/>
                        <a14:foregroundMark x1="59526" y1="81754" x2="47299" y2="85403"/>
                        <a14:foregroundMark x1="47299" y1="85403" x2="38531" y2="75450"/>
                        <a14:foregroundMark x1="38531" y1="75450" x2="47299" y2="52701"/>
                        <a14:foregroundMark x1="47299" y1="52701" x2="36540" y2="32227"/>
                        <a14:foregroundMark x1="36540" y1="32227" x2="36161" y2="21090"/>
                        <a14:foregroundMark x1="36161" y1="21090" x2="45782" y2="14123"/>
                        <a14:foregroundMark x1="45782" y1="14123" x2="57630" y2="13412"/>
                        <a14:foregroundMark x1="57630" y1="13412" x2="63744" y2="22749"/>
                        <a14:foregroundMark x1="63744" y1="22749" x2="66209" y2="34455"/>
                        <a14:foregroundMark x1="66209" y1="34455" x2="61848" y2="44739"/>
                        <a14:foregroundMark x1="61848" y1="44739" x2="60664" y2="56445"/>
                        <a14:foregroundMark x1="60664" y1="56445" x2="67536" y2="65498"/>
                        <a14:foregroundMark x1="67536" y1="65498" x2="68294" y2="65877"/>
                        <a14:foregroundMark x1="13175" y1="78152" x2="29810" y2="63602"/>
                        <a14:foregroundMark x1="29810" y1="63602" x2="45877" y2="55877"/>
                        <a14:foregroundMark x1="63981" y1="58957" x2="84739" y2="68815"/>
                        <a14:foregroundMark x1="84739" y1="68815" x2="93128" y2="76872"/>
                        <a14:foregroundMark x1="93128" y1="76872" x2="96777" y2="87915"/>
                        <a14:foregroundMark x1="96777" y1="87915" x2="90806" y2="96635"/>
                        <a14:foregroundMark x1="11754" y1="93886" x2="3555" y2="98483"/>
                        <a14:foregroundMark x1="24976" y1="75782" x2="24976" y2="83981"/>
                        <a14:backgroundMark x1="10095" y1="61469" x2="31896" y2="54929"/>
                        <a14:backgroundMark x1="31896" y1="54929" x2="22654" y2="48104"/>
                        <a14:backgroundMark x1="22654" y1="48104" x2="11232" y2="52275"/>
                        <a14:backgroundMark x1="11232" y1="52275" x2="4787" y2="43175"/>
                        <a14:backgroundMark x1="4787" y1="43175" x2="7820" y2="30806"/>
                        <a14:backgroundMark x1="7820" y1="30806" x2="29194" y2="8578"/>
                        <a14:backgroundMark x1="29194" y1="8578" x2="39905" y2="3602"/>
                        <a14:backgroundMark x1="39905" y1="3602" x2="63555" y2="5403"/>
                        <a14:backgroundMark x1="63555" y1="5403" x2="74360" y2="10095"/>
                        <a14:backgroundMark x1="74360" y1="10095" x2="80095" y2="20758"/>
                        <a14:backgroundMark x1="80095" y1="20758" x2="78910" y2="34218"/>
                        <a14:backgroundMark x1="78910" y1="34218" x2="72749" y2="43649"/>
                        <a14:backgroundMark x1="72749" y1="43649" x2="70758" y2="55071"/>
                        <a14:backgroundMark x1="70758" y1="55071" x2="81185" y2="60616"/>
                        <a14:backgroundMark x1="81185" y1="60616" x2="92749" y2="62844"/>
                        <a14:backgroundMark x1="92749" y1="62844" x2="84550" y2="55118"/>
                        <a14:backgroundMark x1="84550" y1="55118" x2="92512" y2="46730"/>
                        <a14:backgroundMark x1="92512" y1="46730" x2="84739" y2="37773"/>
                        <a14:backgroundMark x1="84739" y1="37773" x2="90142" y2="28009"/>
                        <a14:backgroundMark x1="90142" y1="28009" x2="84692" y2="17156"/>
                        <a14:backgroundMark x1="84692" y1="17156" x2="88626" y2="6682"/>
                        <a14:backgroundMark x1="88626" y1="6682" x2="88578" y2="6493"/>
                      </a14:backgroundRemoval>
                    </a14:imgEffect>
                  </a14:imgLayer>
                </a14:imgProps>
              </a:ext>
              <a:ext uri="{28A0092B-C50C-407E-A947-70E740481C1C}">
                <a14:useLocalDpi xmlns:a14="http://schemas.microsoft.com/office/drawing/2010/main" val="0"/>
              </a:ext>
            </a:extLst>
          </a:blip>
          <a:stretch>
            <a:fillRect/>
          </a:stretch>
        </p:blipFill>
        <p:spPr>
          <a:xfrm>
            <a:off x="7374747" y="2040747"/>
            <a:ext cx="4817253" cy="4817253"/>
          </a:xfrm>
        </p:spPr>
      </p:pic>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Who Am I?</a:t>
            </a:r>
          </a:p>
        </p:txBody>
      </p:sp>
      <p:pic>
        <p:nvPicPr>
          <p:cNvPr id="5122" name="Picture 2" descr="Image result for university of minnesota logo">
            <a:extLst>
              <a:ext uri="{FF2B5EF4-FFF2-40B4-BE49-F238E27FC236}">
                <a16:creationId xmlns:a16="http://schemas.microsoft.com/office/drawing/2014/main" id="{5F643C34-8EB0-4F72-AB6A-4600C2453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86" y="4307073"/>
            <a:ext cx="1117221" cy="6600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reddit">
            <a:extLst>
              <a:ext uri="{FF2B5EF4-FFF2-40B4-BE49-F238E27FC236}">
                <a16:creationId xmlns:a16="http://schemas.microsoft.com/office/drawing/2014/main" id="{80FEA0BD-1526-4D78-A5AD-FF46416DC1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8072" y="4179905"/>
            <a:ext cx="811456" cy="81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fnidmnfdsam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grpSp>
        <p:nvGrpSpPr>
          <p:cNvPr id="39" name="Group 38">
            <a:extLst>
              <a:ext uri="{FF2B5EF4-FFF2-40B4-BE49-F238E27FC236}">
                <a16:creationId xmlns:a16="http://schemas.microsoft.com/office/drawing/2014/main" id="{EFADB05E-79D3-41A5-8D96-77D7F429F537}"/>
              </a:ext>
            </a:extLst>
          </p:cNvPr>
          <p:cNvGrpSpPr/>
          <p:nvPr/>
        </p:nvGrpSpPr>
        <p:grpSpPr>
          <a:xfrm>
            <a:off x="832014" y="4843206"/>
            <a:ext cx="1698734" cy="1649669"/>
            <a:chOff x="10670808" y="1126010"/>
            <a:chExt cx="834985" cy="810868"/>
          </a:xfrm>
        </p:grpSpPr>
        <p:pic>
          <p:nvPicPr>
            <p:cNvPr id="40" name="Picture 4" descr="Image result for pot of gold simple">
              <a:extLst>
                <a:ext uri="{FF2B5EF4-FFF2-40B4-BE49-F238E27FC236}">
                  <a16:creationId xmlns:a16="http://schemas.microsoft.com/office/drawing/2014/main" id="{1A9519A0-C7CA-43CC-818F-D092D617A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808" y="1190401"/>
              <a:ext cx="834985" cy="7464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onero Logo">
              <a:extLst>
                <a:ext uri="{FF2B5EF4-FFF2-40B4-BE49-F238E27FC236}">
                  <a16:creationId xmlns:a16="http://schemas.microsoft.com/office/drawing/2014/main" id="{92319D6B-94CD-40AC-BADD-16DCE365FB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18800" y="1257309"/>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Monero Logo">
              <a:extLst>
                <a:ext uri="{FF2B5EF4-FFF2-40B4-BE49-F238E27FC236}">
                  <a16:creationId xmlns:a16="http://schemas.microsoft.com/office/drawing/2014/main" id="{74030442-AA28-4229-BA37-73EFD87ED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289638">
              <a:off x="10803702" y="126589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Monero Logo">
              <a:extLst>
                <a:ext uri="{FF2B5EF4-FFF2-40B4-BE49-F238E27FC236}">
                  <a16:creationId xmlns:a16="http://schemas.microsoft.com/office/drawing/2014/main" id="{BFDD5E05-C212-4D5E-B1CC-2995FA314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04337"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ro Logo">
              <a:extLst>
                <a:ext uri="{FF2B5EF4-FFF2-40B4-BE49-F238E27FC236}">
                  <a16:creationId xmlns:a16="http://schemas.microsoft.com/office/drawing/2014/main" id="{94740199-DBFC-4B6F-8A5C-A6988D5BA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845160" y="119329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onero Logo">
              <a:extLst>
                <a:ext uri="{FF2B5EF4-FFF2-40B4-BE49-F238E27FC236}">
                  <a16:creationId xmlns:a16="http://schemas.microsoft.com/office/drawing/2014/main" id="{68B72BF1-566B-4C5F-8C2A-766ADF5B69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74114" y="122173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Monero Logo">
              <a:extLst>
                <a:ext uri="{FF2B5EF4-FFF2-40B4-BE49-F238E27FC236}">
                  <a16:creationId xmlns:a16="http://schemas.microsoft.com/office/drawing/2014/main" id="{6053C3C0-EEF9-4CBC-BA1A-E464D3A562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99076"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onero Logo">
              <a:extLst>
                <a:ext uri="{FF2B5EF4-FFF2-40B4-BE49-F238E27FC236}">
                  <a16:creationId xmlns:a16="http://schemas.microsoft.com/office/drawing/2014/main" id="{AAEA195C-0446-4D20-B406-FDF584404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936597" y="1203458"/>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onero Logo">
              <a:extLst>
                <a:ext uri="{FF2B5EF4-FFF2-40B4-BE49-F238E27FC236}">
                  <a16:creationId xmlns:a16="http://schemas.microsoft.com/office/drawing/2014/main" id="{87416D6C-868D-410E-BE19-D71DD7014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347096" y="125547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onero Logo">
              <a:extLst>
                <a:ext uri="{FF2B5EF4-FFF2-40B4-BE49-F238E27FC236}">
                  <a16:creationId xmlns:a16="http://schemas.microsoft.com/office/drawing/2014/main" id="{638234FB-89A3-4B6C-B236-DBC279A764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310362" flipH="1">
              <a:off x="11262194" y="1264063"/>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onero Logo">
              <a:extLst>
                <a:ext uri="{FF2B5EF4-FFF2-40B4-BE49-F238E27FC236}">
                  <a16:creationId xmlns:a16="http://schemas.microsoft.com/office/drawing/2014/main" id="{AC306950-8539-444D-AF63-25BA433A13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161559"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Monero Logo">
              <a:extLst>
                <a:ext uri="{FF2B5EF4-FFF2-40B4-BE49-F238E27FC236}">
                  <a16:creationId xmlns:a16="http://schemas.microsoft.com/office/drawing/2014/main" id="{7F41D9AC-4EFE-47DF-A540-42C3F8615B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20736" y="119146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onero Logo">
              <a:extLst>
                <a:ext uri="{FF2B5EF4-FFF2-40B4-BE49-F238E27FC236}">
                  <a16:creationId xmlns:a16="http://schemas.microsoft.com/office/drawing/2014/main" id="{6E393C3F-8C55-4721-A3F4-F412AC855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91782" y="121990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onero Logo">
              <a:extLst>
                <a:ext uri="{FF2B5EF4-FFF2-40B4-BE49-F238E27FC236}">
                  <a16:creationId xmlns:a16="http://schemas.microsoft.com/office/drawing/2014/main" id="{ADAEAFDE-9FE6-4E56-B8B5-AE25729B8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066820"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onero Logo">
              <a:extLst>
                <a:ext uri="{FF2B5EF4-FFF2-40B4-BE49-F238E27FC236}">
                  <a16:creationId xmlns:a16="http://schemas.microsoft.com/office/drawing/2014/main" id="{7C4089B2-0F9B-4E47-AD56-C0F703888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947042" flipH="1">
              <a:off x="11129299" y="120162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Monero Logo">
              <a:extLst>
                <a:ext uri="{FF2B5EF4-FFF2-40B4-BE49-F238E27FC236}">
                  <a16:creationId xmlns:a16="http://schemas.microsoft.com/office/drawing/2014/main" id="{1461952E-3508-4D7C-8A47-470B60F575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720238" flipH="1">
              <a:off x="11029815" y="119146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Monero Logo">
              <a:extLst>
                <a:ext uri="{FF2B5EF4-FFF2-40B4-BE49-F238E27FC236}">
                  <a16:creationId xmlns:a16="http://schemas.microsoft.com/office/drawing/2014/main" id="{D9991B1B-9906-494E-A1E6-D661FAE63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889429" y="112601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Monero Logo">
              <a:extLst>
                <a:ext uri="{FF2B5EF4-FFF2-40B4-BE49-F238E27FC236}">
                  <a16:creationId xmlns:a16="http://schemas.microsoft.com/office/drawing/2014/main" id="{D623C243-579E-4D72-8D56-9A592970A9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058827">
              <a:off x="10975752" y="116031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Monero Logo">
              <a:extLst>
                <a:ext uri="{FF2B5EF4-FFF2-40B4-BE49-F238E27FC236}">
                  <a16:creationId xmlns:a16="http://schemas.microsoft.com/office/drawing/2014/main" id="{6E9840EB-F44E-4DB7-BF35-79AB51DA8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1106357" y="1157193"/>
              <a:ext cx="118354" cy="119179"/>
            </a:xfrm>
            <a:prstGeom prst="rect">
              <a:avLst/>
            </a:prstGeom>
            <a:noFill/>
            <a:extLst>
              <a:ext uri="{909E8E84-426E-40DD-AFC4-6F175D3DCCD1}">
                <a14:hiddenFill xmlns:a14="http://schemas.microsoft.com/office/drawing/2010/main">
                  <a:solidFill>
                    <a:srgbClr val="FFFFFF"/>
                  </a:solidFill>
                </a14:hiddenFill>
              </a:ext>
            </a:extLst>
          </p:spPr>
        </p:pic>
        <p:sp>
          <p:nvSpPr>
            <p:cNvPr id="67" name="Freeform: Shape 66">
              <a:extLst>
                <a:ext uri="{FF2B5EF4-FFF2-40B4-BE49-F238E27FC236}">
                  <a16:creationId xmlns:a16="http://schemas.microsoft.com/office/drawing/2014/main" id="{A69EAA4A-37B4-4F2B-8FEB-D538F4CC5270}"/>
                </a:ext>
              </a:extLst>
            </p:cNvPr>
            <p:cNvSpPr/>
            <p:nvPr/>
          </p:nvSpPr>
          <p:spPr>
            <a:xfrm>
              <a:off x="10718800" y="1348607"/>
              <a:ext cx="735542" cy="75910"/>
            </a:xfrm>
            <a:custGeom>
              <a:avLst/>
              <a:gdLst>
                <a:gd name="connsiteX0" fmla="*/ 0 w 735542"/>
                <a:gd name="connsiteY0" fmla="*/ 768 h 75910"/>
                <a:gd name="connsiteX1" fmla="*/ 0 w 735542"/>
                <a:gd name="connsiteY1" fmla="*/ 768 h 75910"/>
                <a:gd name="connsiteX2" fmla="*/ 13758 w 735542"/>
                <a:gd name="connsiteY2" fmla="*/ 2885 h 75910"/>
                <a:gd name="connsiteX3" fmla="*/ 19050 w 735542"/>
                <a:gd name="connsiteY3" fmla="*/ 3943 h 75910"/>
                <a:gd name="connsiteX4" fmla="*/ 24342 w 735542"/>
                <a:gd name="connsiteY4" fmla="*/ 6060 h 75910"/>
                <a:gd name="connsiteX5" fmla="*/ 35983 w 735542"/>
                <a:gd name="connsiteY5" fmla="*/ 7118 h 75910"/>
                <a:gd name="connsiteX6" fmla="*/ 56092 w 735542"/>
                <a:gd name="connsiteY6" fmla="*/ 11351 h 75910"/>
                <a:gd name="connsiteX7" fmla="*/ 64558 w 735542"/>
                <a:gd name="connsiteY7" fmla="*/ 12410 h 75910"/>
                <a:gd name="connsiteX8" fmla="*/ 73025 w 735542"/>
                <a:gd name="connsiteY8" fmla="*/ 14526 h 75910"/>
                <a:gd name="connsiteX9" fmla="*/ 146050 w 735542"/>
                <a:gd name="connsiteY9" fmla="*/ 16643 h 75910"/>
                <a:gd name="connsiteX10" fmla="*/ 169333 w 735542"/>
                <a:gd name="connsiteY10" fmla="*/ 19818 h 75910"/>
                <a:gd name="connsiteX11" fmla="*/ 227542 w 735542"/>
                <a:gd name="connsiteY11" fmla="*/ 18760 h 75910"/>
                <a:gd name="connsiteX12" fmla="*/ 250825 w 735542"/>
                <a:gd name="connsiteY12" fmla="*/ 17701 h 75910"/>
                <a:gd name="connsiteX13" fmla="*/ 255058 w 735542"/>
                <a:gd name="connsiteY13" fmla="*/ 15585 h 75910"/>
                <a:gd name="connsiteX14" fmla="*/ 285750 w 735542"/>
                <a:gd name="connsiteY14" fmla="*/ 13468 h 75910"/>
                <a:gd name="connsiteX15" fmla="*/ 333375 w 735542"/>
                <a:gd name="connsiteY15" fmla="*/ 14526 h 75910"/>
                <a:gd name="connsiteX16" fmla="*/ 350308 w 735542"/>
                <a:gd name="connsiteY16" fmla="*/ 16643 h 75910"/>
                <a:gd name="connsiteX17" fmla="*/ 504825 w 735542"/>
                <a:gd name="connsiteY17" fmla="*/ 15585 h 75910"/>
                <a:gd name="connsiteX18" fmla="*/ 568325 w 735542"/>
                <a:gd name="connsiteY18" fmla="*/ 12410 h 75910"/>
                <a:gd name="connsiteX19" fmla="*/ 641350 w 735542"/>
                <a:gd name="connsiteY19" fmla="*/ 9235 h 75910"/>
                <a:gd name="connsiteX20" fmla="*/ 662517 w 735542"/>
                <a:gd name="connsiteY20" fmla="*/ 6060 h 75910"/>
                <a:gd name="connsiteX21" fmla="*/ 684742 w 735542"/>
                <a:gd name="connsiteY21" fmla="*/ 3943 h 75910"/>
                <a:gd name="connsiteX22" fmla="*/ 734483 w 735542"/>
                <a:gd name="connsiteY22" fmla="*/ 2885 h 75910"/>
                <a:gd name="connsiteX23" fmla="*/ 735542 w 735542"/>
                <a:gd name="connsiteY23" fmla="*/ 6060 h 75910"/>
                <a:gd name="connsiteX24" fmla="*/ 733425 w 735542"/>
                <a:gd name="connsiteY24" fmla="*/ 35693 h 75910"/>
                <a:gd name="connsiteX25" fmla="*/ 731308 w 735542"/>
                <a:gd name="connsiteY25" fmla="*/ 38868 h 75910"/>
                <a:gd name="connsiteX26" fmla="*/ 730250 w 735542"/>
                <a:gd name="connsiteY26" fmla="*/ 43101 h 75910"/>
                <a:gd name="connsiteX27" fmla="*/ 719667 w 735542"/>
                <a:gd name="connsiteY27" fmla="*/ 50510 h 75910"/>
                <a:gd name="connsiteX28" fmla="*/ 713317 w 735542"/>
                <a:gd name="connsiteY28" fmla="*/ 54743 h 75910"/>
                <a:gd name="connsiteX29" fmla="*/ 699558 w 735542"/>
                <a:gd name="connsiteY29" fmla="*/ 57918 h 75910"/>
                <a:gd name="connsiteX30" fmla="*/ 693208 w 735542"/>
                <a:gd name="connsiteY30" fmla="*/ 58976 h 75910"/>
                <a:gd name="connsiteX31" fmla="*/ 683683 w 735542"/>
                <a:gd name="connsiteY31" fmla="*/ 61093 h 75910"/>
                <a:gd name="connsiteX32" fmla="*/ 672042 w 735542"/>
                <a:gd name="connsiteY32" fmla="*/ 63210 h 75910"/>
                <a:gd name="connsiteX33" fmla="*/ 657225 w 735542"/>
                <a:gd name="connsiteY33" fmla="*/ 66385 h 75910"/>
                <a:gd name="connsiteX34" fmla="*/ 484717 w 735542"/>
                <a:gd name="connsiteY34" fmla="*/ 68501 h 75910"/>
                <a:gd name="connsiteX35" fmla="*/ 427567 w 735542"/>
                <a:gd name="connsiteY35" fmla="*/ 72735 h 75910"/>
                <a:gd name="connsiteX36" fmla="*/ 416983 w 735542"/>
                <a:gd name="connsiteY36" fmla="*/ 73793 h 75910"/>
                <a:gd name="connsiteX37" fmla="*/ 381000 w 735542"/>
                <a:gd name="connsiteY37" fmla="*/ 75910 h 75910"/>
                <a:gd name="connsiteX38" fmla="*/ 337608 w 735542"/>
                <a:gd name="connsiteY38" fmla="*/ 74851 h 75910"/>
                <a:gd name="connsiteX39" fmla="*/ 317500 w 735542"/>
                <a:gd name="connsiteY39" fmla="*/ 72735 h 75910"/>
                <a:gd name="connsiteX40" fmla="*/ 255058 w 735542"/>
                <a:gd name="connsiteY40" fmla="*/ 71676 h 75910"/>
                <a:gd name="connsiteX41" fmla="*/ 246592 w 735542"/>
                <a:gd name="connsiteY41" fmla="*/ 69560 h 75910"/>
                <a:gd name="connsiteX42" fmla="*/ 194733 w 735542"/>
                <a:gd name="connsiteY42" fmla="*/ 66385 h 75910"/>
                <a:gd name="connsiteX43" fmla="*/ 189442 w 735542"/>
                <a:gd name="connsiteY43" fmla="*/ 64268 h 75910"/>
                <a:gd name="connsiteX44" fmla="*/ 147108 w 735542"/>
                <a:gd name="connsiteY44" fmla="*/ 61093 h 75910"/>
                <a:gd name="connsiteX45" fmla="*/ 125942 w 735542"/>
                <a:gd name="connsiteY45" fmla="*/ 58976 h 75910"/>
                <a:gd name="connsiteX46" fmla="*/ 116417 w 735542"/>
                <a:gd name="connsiteY46" fmla="*/ 56860 h 75910"/>
                <a:gd name="connsiteX47" fmla="*/ 107950 w 735542"/>
                <a:gd name="connsiteY47" fmla="*/ 55801 h 75910"/>
                <a:gd name="connsiteX48" fmla="*/ 88900 w 735542"/>
                <a:gd name="connsiteY48" fmla="*/ 51568 h 75910"/>
                <a:gd name="connsiteX49" fmla="*/ 77258 w 735542"/>
                <a:gd name="connsiteY49" fmla="*/ 50510 h 75910"/>
                <a:gd name="connsiteX50" fmla="*/ 68792 w 735542"/>
                <a:gd name="connsiteY50" fmla="*/ 48393 h 75910"/>
                <a:gd name="connsiteX51" fmla="*/ 59267 w 735542"/>
                <a:gd name="connsiteY51" fmla="*/ 45218 h 75910"/>
                <a:gd name="connsiteX52" fmla="*/ 44450 w 735542"/>
                <a:gd name="connsiteY52" fmla="*/ 42043 h 75910"/>
                <a:gd name="connsiteX53" fmla="*/ 32808 w 735542"/>
                <a:gd name="connsiteY53" fmla="*/ 39926 h 75910"/>
                <a:gd name="connsiteX54" fmla="*/ 29633 w 735542"/>
                <a:gd name="connsiteY54" fmla="*/ 38868 h 75910"/>
                <a:gd name="connsiteX55" fmla="*/ 21167 w 735542"/>
                <a:gd name="connsiteY55" fmla="*/ 35693 h 75910"/>
                <a:gd name="connsiteX56" fmla="*/ 17992 w 735542"/>
                <a:gd name="connsiteY56" fmla="*/ 33576 h 75910"/>
                <a:gd name="connsiteX57" fmla="*/ 14817 w 735542"/>
                <a:gd name="connsiteY57" fmla="*/ 32518 h 75910"/>
                <a:gd name="connsiteX58" fmla="*/ 10583 w 735542"/>
                <a:gd name="connsiteY58" fmla="*/ 29343 h 75910"/>
                <a:gd name="connsiteX59" fmla="*/ 4233 w 735542"/>
                <a:gd name="connsiteY59" fmla="*/ 25110 h 75910"/>
                <a:gd name="connsiteX60" fmla="*/ 0 w 735542"/>
                <a:gd name="connsiteY60" fmla="*/ 768 h 7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35542" h="75910">
                  <a:moveTo>
                    <a:pt x="0" y="768"/>
                  </a:moveTo>
                  <a:lnTo>
                    <a:pt x="0" y="768"/>
                  </a:lnTo>
                  <a:lnTo>
                    <a:pt x="13758" y="2885"/>
                  </a:lnTo>
                  <a:cubicBezTo>
                    <a:pt x="15532" y="3181"/>
                    <a:pt x="17327" y="3426"/>
                    <a:pt x="19050" y="3943"/>
                  </a:cubicBezTo>
                  <a:cubicBezTo>
                    <a:pt x="20870" y="4489"/>
                    <a:pt x="22475" y="5710"/>
                    <a:pt x="24342" y="6060"/>
                  </a:cubicBezTo>
                  <a:cubicBezTo>
                    <a:pt x="28172" y="6778"/>
                    <a:pt x="32103" y="6765"/>
                    <a:pt x="35983" y="7118"/>
                  </a:cubicBezTo>
                  <a:cubicBezTo>
                    <a:pt x="45506" y="9499"/>
                    <a:pt x="45344" y="9654"/>
                    <a:pt x="56092" y="11351"/>
                  </a:cubicBezTo>
                  <a:cubicBezTo>
                    <a:pt x="58901" y="11795"/>
                    <a:pt x="61763" y="11886"/>
                    <a:pt x="64558" y="12410"/>
                  </a:cubicBezTo>
                  <a:cubicBezTo>
                    <a:pt x="67417" y="12946"/>
                    <a:pt x="70120" y="14375"/>
                    <a:pt x="73025" y="14526"/>
                  </a:cubicBezTo>
                  <a:cubicBezTo>
                    <a:pt x="97344" y="15789"/>
                    <a:pt x="121708" y="15937"/>
                    <a:pt x="146050" y="16643"/>
                  </a:cubicBezTo>
                  <a:cubicBezTo>
                    <a:pt x="152781" y="17764"/>
                    <a:pt x="164135" y="19745"/>
                    <a:pt x="169333" y="19818"/>
                  </a:cubicBezTo>
                  <a:lnTo>
                    <a:pt x="227542" y="18760"/>
                  </a:lnTo>
                  <a:cubicBezTo>
                    <a:pt x="235303" y="18407"/>
                    <a:pt x="243107" y="18592"/>
                    <a:pt x="250825" y="17701"/>
                  </a:cubicBezTo>
                  <a:cubicBezTo>
                    <a:pt x="252392" y="17520"/>
                    <a:pt x="253492" y="15775"/>
                    <a:pt x="255058" y="15585"/>
                  </a:cubicBezTo>
                  <a:cubicBezTo>
                    <a:pt x="265238" y="14351"/>
                    <a:pt x="275519" y="14174"/>
                    <a:pt x="285750" y="13468"/>
                  </a:cubicBezTo>
                  <a:cubicBezTo>
                    <a:pt x="301625" y="13821"/>
                    <a:pt x="317515" y="13746"/>
                    <a:pt x="333375" y="14526"/>
                  </a:cubicBezTo>
                  <a:cubicBezTo>
                    <a:pt x="339056" y="14805"/>
                    <a:pt x="344620" y="16608"/>
                    <a:pt x="350308" y="16643"/>
                  </a:cubicBezTo>
                  <a:lnTo>
                    <a:pt x="504825" y="15585"/>
                  </a:lnTo>
                  <a:lnTo>
                    <a:pt x="568325" y="12410"/>
                  </a:lnTo>
                  <a:lnTo>
                    <a:pt x="641350" y="9235"/>
                  </a:lnTo>
                  <a:cubicBezTo>
                    <a:pt x="652841" y="5404"/>
                    <a:pt x="644490" y="7605"/>
                    <a:pt x="662517" y="6060"/>
                  </a:cubicBezTo>
                  <a:lnTo>
                    <a:pt x="684742" y="3943"/>
                  </a:lnTo>
                  <a:cubicBezTo>
                    <a:pt x="704176" y="-1611"/>
                    <a:pt x="698081" y="-667"/>
                    <a:pt x="734483" y="2885"/>
                  </a:cubicBezTo>
                  <a:cubicBezTo>
                    <a:pt x="735593" y="2993"/>
                    <a:pt x="735189" y="5002"/>
                    <a:pt x="735542" y="6060"/>
                  </a:cubicBezTo>
                  <a:cubicBezTo>
                    <a:pt x="734836" y="15938"/>
                    <a:pt x="734692" y="25872"/>
                    <a:pt x="733425" y="35693"/>
                  </a:cubicBezTo>
                  <a:cubicBezTo>
                    <a:pt x="733262" y="36955"/>
                    <a:pt x="731809" y="37699"/>
                    <a:pt x="731308" y="38868"/>
                  </a:cubicBezTo>
                  <a:cubicBezTo>
                    <a:pt x="730735" y="40205"/>
                    <a:pt x="731084" y="41909"/>
                    <a:pt x="730250" y="43101"/>
                  </a:cubicBezTo>
                  <a:cubicBezTo>
                    <a:pt x="725555" y="49808"/>
                    <a:pt x="725500" y="49051"/>
                    <a:pt x="719667" y="50510"/>
                  </a:cubicBezTo>
                  <a:cubicBezTo>
                    <a:pt x="717550" y="51921"/>
                    <a:pt x="715785" y="54126"/>
                    <a:pt x="713317" y="54743"/>
                  </a:cubicBezTo>
                  <a:cubicBezTo>
                    <a:pt x="708112" y="56044"/>
                    <a:pt x="705619" y="56706"/>
                    <a:pt x="699558" y="57918"/>
                  </a:cubicBezTo>
                  <a:cubicBezTo>
                    <a:pt x="697454" y="58339"/>
                    <a:pt x="695312" y="58555"/>
                    <a:pt x="693208" y="58976"/>
                  </a:cubicBezTo>
                  <a:cubicBezTo>
                    <a:pt x="690019" y="59614"/>
                    <a:pt x="686872" y="60455"/>
                    <a:pt x="683683" y="61093"/>
                  </a:cubicBezTo>
                  <a:cubicBezTo>
                    <a:pt x="679816" y="61867"/>
                    <a:pt x="675922" y="62504"/>
                    <a:pt x="672042" y="63210"/>
                  </a:cubicBezTo>
                  <a:cubicBezTo>
                    <a:pt x="665448" y="65847"/>
                    <a:pt x="665840" y="66235"/>
                    <a:pt x="657225" y="66385"/>
                  </a:cubicBezTo>
                  <a:lnTo>
                    <a:pt x="484717" y="68501"/>
                  </a:lnTo>
                  <a:lnTo>
                    <a:pt x="427567" y="72735"/>
                  </a:lnTo>
                  <a:cubicBezTo>
                    <a:pt x="424031" y="73000"/>
                    <a:pt x="420520" y="73552"/>
                    <a:pt x="416983" y="73793"/>
                  </a:cubicBezTo>
                  <a:lnTo>
                    <a:pt x="381000" y="75910"/>
                  </a:lnTo>
                  <a:cubicBezTo>
                    <a:pt x="366536" y="75557"/>
                    <a:pt x="352058" y="75574"/>
                    <a:pt x="337608" y="74851"/>
                  </a:cubicBezTo>
                  <a:cubicBezTo>
                    <a:pt x="330877" y="74514"/>
                    <a:pt x="324235" y="72994"/>
                    <a:pt x="317500" y="72735"/>
                  </a:cubicBezTo>
                  <a:cubicBezTo>
                    <a:pt x="296698" y="71935"/>
                    <a:pt x="275872" y="72029"/>
                    <a:pt x="255058" y="71676"/>
                  </a:cubicBezTo>
                  <a:cubicBezTo>
                    <a:pt x="252236" y="70971"/>
                    <a:pt x="249482" y="69890"/>
                    <a:pt x="246592" y="69560"/>
                  </a:cubicBezTo>
                  <a:cubicBezTo>
                    <a:pt x="231477" y="67833"/>
                    <a:pt x="210307" y="67093"/>
                    <a:pt x="194733" y="66385"/>
                  </a:cubicBezTo>
                  <a:cubicBezTo>
                    <a:pt x="192969" y="65679"/>
                    <a:pt x="191285" y="64729"/>
                    <a:pt x="189442" y="64268"/>
                  </a:cubicBezTo>
                  <a:cubicBezTo>
                    <a:pt x="174598" y="60556"/>
                    <a:pt x="163913" y="61672"/>
                    <a:pt x="147108" y="61093"/>
                  </a:cubicBezTo>
                  <a:cubicBezTo>
                    <a:pt x="140053" y="60387"/>
                    <a:pt x="132966" y="59945"/>
                    <a:pt x="125942" y="58976"/>
                  </a:cubicBezTo>
                  <a:cubicBezTo>
                    <a:pt x="122720" y="58532"/>
                    <a:pt x="119620" y="57425"/>
                    <a:pt x="116417" y="56860"/>
                  </a:cubicBezTo>
                  <a:cubicBezTo>
                    <a:pt x="113616" y="56366"/>
                    <a:pt x="110772" y="56154"/>
                    <a:pt x="107950" y="55801"/>
                  </a:cubicBezTo>
                  <a:cubicBezTo>
                    <a:pt x="99560" y="53405"/>
                    <a:pt x="98752" y="52911"/>
                    <a:pt x="88900" y="51568"/>
                  </a:cubicBezTo>
                  <a:cubicBezTo>
                    <a:pt x="85039" y="51042"/>
                    <a:pt x="81139" y="50863"/>
                    <a:pt x="77258" y="50510"/>
                  </a:cubicBezTo>
                  <a:cubicBezTo>
                    <a:pt x="74436" y="49804"/>
                    <a:pt x="71583" y="49214"/>
                    <a:pt x="68792" y="48393"/>
                  </a:cubicBezTo>
                  <a:cubicBezTo>
                    <a:pt x="65581" y="47449"/>
                    <a:pt x="62568" y="45768"/>
                    <a:pt x="59267" y="45218"/>
                  </a:cubicBezTo>
                  <a:cubicBezTo>
                    <a:pt x="43057" y="42517"/>
                    <a:pt x="64476" y="46260"/>
                    <a:pt x="44450" y="42043"/>
                  </a:cubicBezTo>
                  <a:cubicBezTo>
                    <a:pt x="40590" y="41230"/>
                    <a:pt x="36665" y="40752"/>
                    <a:pt x="32808" y="39926"/>
                  </a:cubicBezTo>
                  <a:cubicBezTo>
                    <a:pt x="31717" y="39692"/>
                    <a:pt x="30678" y="39260"/>
                    <a:pt x="29633" y="38868"/>
                  </a:cubicBezTo>
                  <a:cubicBezTo>
                    <a:pt x="19510" y="35071"/>
                    <a:pt x="28374" y="38094"/>
                    <a:pt x="21167" y="35693"/>
                  </a:cubicBezTo>
                  <a:cubicBezTo>
                    <a:pt x="20109" y="34987"/>
                    <a:pt x="19130" y="34145"/>
                    <a:pt x="17992" y="33576"/>
                  </a:cubicBezTo>
                  <a:cubicBezTo>
                    <a:pt x="16994" y="33077"/>
                    <a:pt x="15786" y="33071"/>
                    <a:pt x="14817" y="32518"/>
                  </a:cubicBezTo>
                  <a:cubicBezTo>
                    <a:pt x="13285" y="31643"/>
                    <a:pt x="12028" y="30355"/>
                    <a:pt x="10583" y="29343"/>
                  </a:cubicBezTo>
                  <a:cubicBezTo>
                    <a:pt x="8499" y="27884"/>
                    <a:pt x="6646" y="25915"/>
                    <a:pt x="4233" y="25110"/>
                  </a:cubicBezTo>
                  <a:lnTo>
                    <a:pt x="0" y="768"/>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533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until Thursday = 7</a:t>
            </a:r>
          </a:p>
        </p:txBody>
      </p:sp>
      <p:sp>
        <p:nvSpPr>
          <p:cNvPr id="34" name="TextBox 33"/>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
        <p:nvSpPr>
          <p:cNvPr id="27" name="Rounded Rectangle 4"/>
          <p:cNvSpPr/>
          <p:nvPr/>
        </p:nvSpPr>
        <p:spPr>
          <a:xfrm>
            <a:off x="3072121" y="21830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p:cNvSpPr/>
          <p:nvPr/>
        </p:nvSpPr>
        <p:spPr>
          <a:xfrm>
            <a:off x="3072120" y="2789534"/>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19" y="33960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0" y="3054228"/>
            <a:ext cx="242950" cy="3643515"/>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6">
            <a:extLst>
              <a:ext uri="{FF2B5EF4-FFF2-40B4-BE49-F238E27FC236}">
                <a16:creationId xmlns:a16="http://schemas.microsoft.com/office/drawing/2014/main" id="{445029E2-0A44-3B45-A6D7-EDFC615EA091}"/>
              </a:ext>
            </a:extLst>
          </p:cNvPr>
          <p:cNvSpPr/>
          <p:nvPr/>
        </p:nvSpPr>
        <p:spPr>
          <a:xfrm>
            <a:off x="3072119" y="402575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Tree>
    <p:extLst>
      <p:ext uri="{BB962C8B-B14F-4D97-AF65-F5344CB8AC3E}">
        <p14:creationId xmlns:p14="http://schemas.microsoft.com/office/powerpoint/2010/main" val="411014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27" grpId="0" animBg="1"/>
      <p:bldP spid="28" grpId="0" animBg="1"/>
      <p:bldP spid="29" grpId="0" animBg="1"/>
      <p:bldP spid="30" grpId="0" animBg="1"/>
      <p:bldP spid="31" grpId="0" animBg="1"/>
      <p:bldP spid="32" grpId="0" animBg="1"/>
      <p:bldP spid="37"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a:cxnSpLocks/>
          </p:cNvCxnSpPr>
          <p:nvPr/>
        </p:nvCxnSpPr>
        <p:spPr>
          <a:xfrm flipV="1">
            <a:off x="5789654" y="2258566"/>
            <a:ext cx="2252790" cy="621550"/>
          </a:xfrm>
          <a:prstGeom prst="bentConnector3">
            <a:avLst>
              <a:gd name="adj1" fmla="val 40449"/>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182267"/>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7" name="Rounded Rectangle 4"/>
          <p:cNvSpPr/>
          <p:nvPr/>
        </p:nvSpPr>
        <p:spPr>
          <a:xfrm>
            <a:off x="3072122" y="218226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52" name="Rounded Rectangle 5"/>
          <p:cNvSpPr/>
          <p:nvPr/>
        </p:nvSpPr>
        <p:spPr>
          <a:xfrm>
            <a:off x="3066509" y="2788733"/>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53" name="Rounded Rectangle 6"/>
          <p:cNvSpPr/>
          <p:nvPr/>
        </p:nvSpPr>
        <p:spPr>
          <a:xfrm>
            <a:off x="3066508" y="33951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54" name="Rounded Rectangle 7"/>
          <p:cNvSpPr/>
          <p:nvPr/>
        </p:nvSpPr>
        <p:spPr>
          <a:xfrm>
            <a:off x="3066510"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55" name="Rounded Rectangle 8"/>
          <p:cNvSpPr/>
          <p:nvPr/>
        </p:nvSpPr>
        <p:spPr>
          <a:xfrm>
            <a:off x="3066509"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56" name="Rounded Rectangle 9"/>
          <p:cNvSpPr/>
          <p:nvPr/>
        </p:nvSpPr>
        <p:spPr>
          <a:xfrm>
            <a:off x="3066508"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28" name="Rounded Rectangle 5"/>
          <p:cNvSpPr/>
          <p:nvPr/>
        </p:nvSpPr>
        <p:spPr>
          <a:xfrm>
            <a:off x="3072121" y="278873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20" y="339519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3" y="3053428"/>
            <a:ext cx="242949" cy="3644316"/>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6295582" y="2495023"/>
            <a:ext cx="0" cy="3635916"/>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3102254"/>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716878"/>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309730"/>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91676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531387"/>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6130939"/>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978808"/>
            <a:ext cx="246888"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5305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Calibri" charset="0"/>
                <a:cs typeface="Calibri" charset="0"/>
              </a:rPr>
              <a:t>RingCT</a:t>
            </a:r>
            <a:r>
              <a:rPr kumimoji="0" lang="en-US" sz="1800" b="0" i="0" u="none" strike="noStrike" kern="1200" cap="none" spc="0" normalizeH="0" baseline="0" noProof="0" dirty="0">
                <a:ln>
                  <a:noFill/>
                </a:ln>
                <a:solidFill>
                  <a:prstClr val="black"/>
                </a:solidFill>
                <a:effectLst/>
                <a:uLnTx/>
                <a:uFillTx/>
                <a:latin typeface="Calibri" charset="0"/>
                <a:ea typeface="Calibri" charset="0"/>
                <a:cs typeface="Calibri" charset="0"/>
              </a:rPr>
              <a:t> ring signature, signs difference between commitments</a:t>
            </a:r>
          </a:p>
        </p:txBody>
      </p:sp>
      <p:sp>
        <p:nvSpPr>
          <p:cNvPr id="49" name="Rounded Rectangle 19"/>
          <p:cNvSpPr/>
          <p:nvPr/>
        </p:nvSpPr>
        <p:spPr>
          <a:xfrm>
            <a:off x="8640693" y="48138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50" name="Straight Connector 49"/>
          <p:cNvCxnSpPr>
            <a:endCxn id="49" idx="0"/>
          </p:cNvCxnSpPr>
          <p:nvPr/>
        </p:nvCxnSpPr>
        <p:spPr>
          <a:xfrm>
            <a:off x="9184430" y="4437443"/>
            <a:ext cx="8015" cy="376421"/>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8936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Pedersen commitment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rCT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x*G + a*H(G)</a:t>
            </a:r>
          </a:p>
        </p:txBody>
      </p:sp>
      <p:sp>
        <p:nvSpPr>
          <p:cNvPr id="61" name="Hexagon 60"/>
          <p:cNvSpPr/>
          <p:nvPr/>
        </p:nvSpPr>
        <p:spPr>
          <a:xfrm>
            <a:off x="10135606" y="53860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5078559"/>
            <a:ext cx="391409" cy="686516"/>
          </a:xfrm>
          <a:prstGeom prst="bentConnector3">
            <a:avLst/>
          </a:prstGeom>
          <a:ln w="19050">
            <a:solidFill>
              <a:srgbClr val="183457"/>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4950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646037"/>
            <a:ext cx="17956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Number</a:t>
            </a:r>
          </a:p>
        </p:txBody>
      </p:sp>
      <p:cxnSp>
        <p:nvCxnSpPr>
          <p:cNvPr id="62" name="Connector: Elbow 61"/>
          <p:cNvCxnSpPr>
            <a:stCxn id="63" idx="1"/>
          </p:cNvCxnSpPr>
          <p:nvPr/>
        </p:nvCxnSpPr>
        <p:spPr>
          <a:xfrm rot="10800000">
            <a:off x="9772737" y="24950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643362"/>
            <a:ext cx="15883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Actual Amount</a:t>
            </a:r>
          </a:p>
        </p:txBody>
      </p:sp>
      <p:sp>
        <p:nvSpPr>
          <p:cNvPr id="64" name="Rectangle 9">
            <a:extLst>
              <a:ext uri="{FF2B5EF4-FFF2-40B4-BE49-F238E27FC236}">
                <a16:creationId xmlns:a16="http://schemas.microsoft.com/office/drawing/2014/main" id="{94D6668E-DF05-8C46-9E3E-E81F00675655}"/>
              </a:ext>
            </a:extLst>
          </p:cNvPr>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until Thursday = 7</a:t>
            </a:r>
          </a:p>
        </p:txBody>
      </p:sp>
      <p:sp>
        <p:nvSpPr>
          <p:cNvPr id="68" name="Rounded Rectangle 6">
            <a:extLst>
              <a:ext uri="{FF2B5EF4-FFF2-40B4-BE49-F238E27FC236}">
                <a16:creationId xmlns:a16="http://schemas.microsoft.com/office/drawing/2014/main" id="{82F96035-0AE6-974F-93CF-CB870F9D5E5E}"/>
              </a:ext>
            </a:extLst>
          </p:cNvPr>
          <p:cNvSpPr/>
          <p:nvPr/>
        </p:nvSpPr>
        <p:spPr>
          <a:xfrm>
            <a:off x="3066508" y="402674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(Tx ID 7nr8mrjffijdtm)</a:t>
            </a:r>
          </a:p>
        </p:txBody>
      </p:sp>
      <p:sp>
        <p:nvSpPr>
          <p:cNvPr id="69" name="Rounded Rectangle 6">
            <a:extLst>
              <a:ext uri="{FF2B5EF4-FFF2-40B4-BE49-F238E27FC236}">
                <a16:creationId xmlns:a16="http://schemas.microsoft.com/office/drawing/2014/main" id="{FE01A5F5-14EC-C94F-A493-2E0B803036B3}"/>
              </a:ext>
            </a:extLst>
          </p:cNvPr>
          <p:cNvSpPr/>
          <p:nvPr/>
        </p:nvSpPr>
        <p:spPr>
          <a:xfrm>
            <a:off x="3066507" y="402403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cxnSp>
        <p:nvCxnSpPr>
          <p:cNvPr id="70" name="Straight Connector 40">
            <a:extLst>
              <a:ext uri="{FF2B5EF4-FFF2-40B4-BE49-F238E27FC236}">
                <a16:creationId xmlns:a16="http://schemas.microsoft.com/office/drawing/2014/main" id="{B3B278DF-13FD-8940-BB62-8D456078071A}"/>
              </a:ext>
            </a:extLst>
          </p:cNvPr>
          <p:cNvCxnSpPr/>
          <p:nvPr/>
        </p:nvCxnSpPr>
        <p:spPr>
          <a:xfrm>
            <a:off x="5810507" y="249502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381DCC5-2E25-4973-915B-129B0A5C7976}"/>
              </a:ext>
            </a:extLst>
          </p:cNvPr>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Tree>
    <p:extLst>
      <p:ext uri="{BB962C8B-B14F-4D97-AF65-F5344CB8AC3E}">
        <p14:creationId xmlns:p14="http://schemas.microsoft.com/office/powerpoint/2010/main" val="7388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60" grpId="0" animBg="1"/>
      <p:bldP spid="61" grpId="0" animBg="1"/>
      <p:bldP spid="14"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pic>
        <p:nvPicPr>
          <p:cNvPr id="3" name="Picture 2">
            <a:extLst>
              <a:ext uri="{FF2B5EF4-FFF2-40B4-BE49-F238E27FC236}">
                <a16:creationId xmlns:a16="http://schemas.microsoft.com/office/drawing/2014/main" id="{6054F140-8CC6-4C19-B69E-63E8BB8AD6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44680" y="1512015"/>
            <a:ext cx="7902640" cy="5291483"/>
          </a:xfrm>
          <a:prstGeom prst="rect">
            <a:avLst/>
          </a:prstGeom>
        </p:spPr>
      </p:pic>
    </p:spTree>
    <p:extLst>
      <p:ext uri="{BB962C8B-B14F-4D97-AF65-F5344CB8AC3E}">
        <p14:creationId xmlns:p14="http://schemas.microsoft.com/office/powerpoint/2010/main" val="328333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FF6C4D1-FDEE-4F56-B55A-23524DEF56FE}"/>
              </a:ext>
            </a:extLst>
          </p:cNvPr>
          <p:cNvSpPr txBox="1"/>
          <p:nvPr/>
        </p:nvSpPr>
        <p:spPr>
          <a:xfrm>
            <a:off x="6324318" y="2698199"/>
            <a:ext cx="76110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A to B</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Input previously seen in this transaction, but unsure if actually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used to send money or if used as a decoy in a ring signature.</a:t>
            </a:r>
          </a:p>
        </p:txBody>
      </p:sp>
      <p:cxnSp>
        <p:nvCxnSpPr>
          <p:cNvPr id="44" name="Straight Connector 43"/>
          <p:cNvCxnSpPr/>
          <p:nvPr/>
        </p:nvCxnSpPr>
        <p:spPr>
          <a:xfrm flipV="1">
            <a:off x="9862075" y="3384705"/>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0BCF5E0-F45D-4909-9C29-F3ABD68EDF4F}"/>
              </a:ext>
            </a:extLst>
          </p:cNvPr>
          <p:cNvGrpSpPr/>
          <p:nvPr/>
        </p:nvGrpSpPr>
        <p:grpSpPr>
          <a:xfrm>
            <a:off x="3290606" y="3067531"/>
            <a:ext cx="8106263" cy="1492439"/>
            <a:chOff x="3290606" y="3067531"/>
            <a:chExt cx="8106263" cy="1492439"/>
          </a:xfrm>
        </p:grpSpPr>
        <p:grpSp>
          <p:nvGrpSpPr>
            <p:cNvPr id="3" name="Group 2"/>
            <p:cNvGrpSpPr/>
            <p:nvPr/>
          </p:nvGrpSpPr>
          <p:grpSpPr>
            <a:xfrm>
              <a:off x="4094921" y="3619066"/>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Rectangle 10"/>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 name="Straight Connector 16"/>
            <p:cNvCxnSpPr>
              <a:stCxn id="6" idx="3"/>
            </p:cNvCxnSpPr>
            <p:nvPr/>
          </p:nvCxnSpPr>
          <p:spPr>
            <a:xfrm flipV="1">
              <a:off x="3290606" y="3384705"/>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2" y="3384705"/>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1" y="3067531"/>
              <a:ext cx="8181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Newer</a:t>
              </a:r>
            </a:p>
          </p:txBody>
        </p:sp>
        <p:sp>
          <p:nvSpPr>
            <p:cNvPr id="53" name="TextBox 52"/>
            <p:cNvSpPr txBox="1"/>
            <p:nvPr/>
          </p:nvSpPr>
          <p:spPr>
            <a:xfrm>
              <a:off x="3977214" y="3067531"/>
              <a:ext cx="7168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Older</a:t>
              </a:r>
            </a:p>
          </p:txBody>
        </p:sp>
      </p:grpSp>
      <p:cxnSp>
        <p:nvCxnSpPr>
          <p:cNvPr id="45" name="Straight Connector 44">
            <a:extLst>
              <a:ext uri="{FF2B5EF4-FFF2-40B4-BE49-F238E27FC236}">
                <a16:creationId xmlns:a16="http://schemas.microsoft.com/office/drawing/2014/main" id="{329A0039-1A31-48A1-94DE-7B2267F3CDF0}"/>
              </a:ext>
            </a:extLst>
          </p:cNvPr>
          <p:cNvCxnSpPr/>
          <p:nvPr/>
        </p:nvCxnSpPr>
        <p:spPr>
          <a:xfrm flipV="1">
            <a:off x="4565373" y="3384704"/>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6E6183E-4390-4C4B-9456-E2B5D9C27DE2}"/>
              </a:ext>
            </a:extLst>
          </p:cNvPr>
          <p:cNvSpPr/>
          <p:nvPr/>
        </p:nvSpPr>
        <p:spPr>
          <a:xfrm>
            <a:off x="4094919" y="3619066"/>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FF38B8C-41D4-4886-8103-836D40D28619}"/>
              </a:ext>
            </a:extLst>
          </p:cNvPr>
          <p:cNvSpPr/>
          <p:nvPr/>
        </p:nvSpPr>
        <p:spPr>
          <a:xfrm>
            <a:off x="9395791" y="3619066"/>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4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38" grpId="0"/>
      <p:bldP spid="43" grpId="0"/>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318285" y="1610993"/>
            <a:ext cx="11004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OUTPUTS</a:t>
            </a:r>
          </a:p>
        </p:txBody>
      </p:sp>
      <p:sp>
        <p:nvSpPr>
          <p:cNvPr id="6" name="Rounded Rectangle 5"/>
          <p:cNvSpPr/>
          <p:nvPr/>
        </p:nvSpPr>
        <p:spPr>
          <a:xfrm>
            <a:off x="2160522" y="4328179"/>
            <a:ext cx="1103504"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grpSp>
        <p:nvGrpSpPr>
          <p:cNvPr id="14" name="Group 13"/>
          <p:cNvGrpSpPr/>
          <p:nvPr/>
        </p:nvGrpSpPr>
        <p:grpSpPr>
          <a:xfrm>
            <a:off x="7225643" y="2814642"/>
            <a:ext cx="3394609" cy="1467352"/>
            <a:chOff x="7225643" y="2718388"/>
            <a:chExt cx="3394609" cy="1467352"/>
          </a:xfrm>
          <a:solidFill>
            <a:srgbClr val="1EA185"/>
          </a:solidFill>
        </p:grpSpPr>
        <p:cxnSp>
          <p:nvCxnSpPr>
            <p:cNvPr id="21" name="Straight Connector 20"/>
            <p:cNvCxnSpPr>
              <a:cxnSpLocks/>
            </p:cNvCxnSpPr>
            <p:nvPr/>
          </p:nvCxnSpPr>
          <p:spPr>
            <a:xfrm>
              <a:off x="7725958" y="2978264"/>
              <a:ext cx="0" cy="1207476"/>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grpFill/>
            <a:ln>
              <a:solidFill>
                <a:srgbClr val="1EA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grpSp>
        <p:nvGrpSpPr>
          <p:cNvPr id="20" name="Group 19"/>
          <p:cNvGrpSpPr/>
          <p:nvPr/>
        </p:nvGrpSpPr>
        <p:grpSpPr>
          <a:xfrm>
            <a:off x="2712273" y="2212101"/>
            <a:ext cx="4865103" cy="4036300"/>
            <a:chOff x="2712273" y="2212101"/>
            <a:chExt cx="4865103" cy="4036300"/>
          </a:xfrm>
        </p:grpSpPr>
        <p:sp>
          <p:nvSpPr>
            <p:cNvPr id="9" name="Rounded Rectangle 8"/>
            <p:cNvSpPr/>
            <p:nvPr/>
          </p:nvSpPr>
          <p:spPr>
            <a:xfrm>
              <a:off x="4506927" y="402757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58fmd8jhybwnng8nengf</a:t>
              </a:r>
            </a:p>
          </p:txBody>
        </p:sp>
        <p:grpSp>
          <p:nvGrpSpPr>
            <p:cNvPr id="45" name="Group 44"/>
            <p:cNvGrpSpPr/>
            <p:nvPr/>
          </p:nvGrpSpPr>
          <p:grpSpPr>
            <a:xfrm flipH="1">
              <a:off x="3995586" y="4281994"/>
              <a:ext cx="500315" cy="1966407"/>
              <a:chOff x="5795267" y="4041361"/>
              <a:chExt cx="500315" cy="1966407"/>
            </a:xfrm>
          </p:grpSpPr>
          <p:cxnSp>
            <p:nvCxnSpPr>
              <p:cNvPr id="38" name="Straight Connector 37"/>
              <p:cNvCxnSpPr>
                <a:cxnSpLocks/>
              </p:cNvCxnSpPr>
              <p:nvPr/>
            </p:nvCxnSpPr>
            <p:spPr>
              <a:xfrm flipH="1">
                <a:off x="6295582" y="4041361"/>
                <a:ext cx="0" cy="19664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Rounded Rectangle 9">
            <a:extLst>
              <a:ext uri="{FF2B5EF4-FFF2-40B4-BE49-F238E27FC236}">
                <a16:creationId xmlns:a16="http://schemas.microsoft.com/office/drawing/2014/main" id="{BB2F75A8-5113-44EB-84AA-86C3152B8C20}"/>
              </a:ext>
            </a:extLst>
          </p:cNvPr>
          <p:cNvSpPr/>
          <p:nvPr/>
        </p:nvSpPr>
        <p:spPr>
          <a:xfrm>
            <a:off x="4506927" y="5983707"/>
            <a:ext cx="2723147" cy="529389"/>
          </a:xfrm>
          <a:prstGeom prst="round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Fee (included in coinbase)</a:t>
            </a:r>
          </a:p>
        </p:txBody>
      </p:sp>
      <p:cxnSp>
        <p:nvCxnSpPr>
          <p:cNvPr id="30" name="Straight Connector 29">
            <a:extLst>
              <a:ext uri="{FF2B5EF4-FFF2-40B4-BE49-F238E27FC236}">
                <a16:creationId xmlns:a16="http://schemas.microsoft.com/office/drawing/2014/main" id="{D28EB9C1-1317-4C2B-B112-84D642B89B65}"/>
              </a:ext>
            </a:extLst>
          </p:cNvPr>
          <p:cNvCxnSpPr/>
          <p:nvPr/>
        </p:nvCxnSpPr>
        <p:spPr>
          <a:xfrm flipH="1">
            <a:off x="4006612" y="624782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96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E101A18C-272C-4486-872D-EE1D94934542}"/>
              </a:ext>
            </a:extLst>
          </p:cNvPr>
          <p:cNvSpPr txBox="1"/>
          <p:nvPr/>
        </p:nvSpPr>
        <p:spPr>
          <a:xfrm>
            <a:off x="5229192" y="1485940"/>
            <a:ext cx="173361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OUTSIDER VIEW</a:t>
            </a:r>
          </a:p>
        </p:txBody>
      </p:sp>
      <p:sp>
        <p:nvSpPr>
          <p:cNvPr id="22" name="TextBox 21">
            <a:extLst>
              <a:ext uri="{FF2B5EF4-FFF2-40B4-BE49-F238E27FC236}">
                <a16:creationId xmlns:a16="http://schemas.microsoft.com/office/drawing/2014/main" id="{066E9A75-F010-47A8-A625-3C26C1DFFB7E}"/>
              </a:ext>
            </a:extLst>
          </p:cNvPr>
          <p:cNvSpPr txBox="1"/>
          <p:nvPr/>
        </p:nvSpPr>
        <p:spPr>
          <a:xfrm>
            <a:off x="5211732" y="5868049"/>
            <a:ext cx="6294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Outsiders know the fee amount but not which input it came from</a:t>
            </a:r>
          </a:p>
        </p:txBody>
      </p:sp>
    </p:spTree>
    <p:extLst>
      <p:ext uri="{BB962C8B-B14F-4D97-AF65-F5344CB8AC3E}">
        <p14:creationId xmlns:p14="http://schemas.microsoft.com/office/powerpoint/2010/main" val="266364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7D51241E-E64D-4ABA-B872-7BDE4EF108A0}"/>
              </a:ext>
            </a:extLst>
          </p:cNvPr>
          <p:cNvSpPr txBox="1"/>
          <p:nvPr/>
        </p:nvSpPr>
        <p:spPr>
          <a:xfrm>
            <a:off x="5332011" y="1485940"/>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INSIDER VIEW</a:t>
            </a:r>
          </a:p>
        </p:txBody>
      </p:sp>
    </p:spTree>
    <p:extLst>
      <p:ext uri="{BB962C8B-B14F-4D97-AF65-F5344CB8AC3E}">
        <p14:creationId xmlns:p14="http://schemas.microsoft.com/office/powerpoint/2010/main" val="118781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F15FA71-9D4E-4D40-BEFB-703985D78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079" y="4766468"/>
            <a:ext cx="4493763" cy="1709964"/>
          </a:xfrm>
          <a:prstGeom prst="rect">
            <a:avLst/>
          </a:prstGeom>
        </p:spPr>
      </p:pic>
      <p:cxnSp>
        <p:nvCxnSpPr>
          <p:cNvPr id="27" name="Straight Connector 26">
            <a:extLst>
              <a:ext uri="{FF2B5EF4-FFF2-40B4-BE49-F238E27FC236}">
                <a16:creationId xmlns:a16="http://schemas.microsoft.com/office/drawing/2014/main" id="{25618CF2-7C9F-47D6-9D41-C7D552909370}"/>
              </a:ext>
            </a:extLst>
          </p:cNvPr>
          <p:cNvCxnSpPr>
            <a:cxnSpLocks/>
          </p:cNvCxnSpPr>
          <p:nvPr/>
        </p:nvCxnSpPr>
        <p:spPr>
          <a:xfrm flipV="1">
            <a:off x="2670669" y="6051744"/>
            <a:ext cx="1187408" cy="33050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6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left)">
                                      <p:cBhvr>
                                        <p:cTn id="79" dur="500"/>
                                        <p:tgtEl>
                                          <p:spTgt spid="7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left)">
                                      <p:cBhvr>
                                        <p:cTn id="83" dur="500"/>
                                        <p:tgtEl>
                                          <p:spTgt spid="81"/>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1500"/>
                            </p:stCondLst>
                            <p:childTnLst>
                              <p:par>
                                <p:cTn id="89" presetID="22" presetClass="entr" presetSubtype="8" fill="hold" nodeType="after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wipe(left)">
                                      <p:cBhvr>
                                        <p:cTn id="91" dur="500"/>
                                        <p:tgtEl>
                                          <p:spTgt spid="84"/>
                                        </p:tgtEl>
                                      </p:cBhvr>
                                    </p:animEffect>
                                  </p:childTnLst>
                                </p:cTn>
                              </p:par>
                            </p:childTnLst>
                          </p:cTn>
                        </p:par>
                        <p:par>
                          <p:cTn id="92" fill="hold">
                            <p:stCondLst>
                              <p:cond delay="2000"/>
                            </p:stCondLst>
                            <p:childTnLst>
                              <p:par>
                                <p:cTn id="93" presetID="22" presetClass="entr" presetSubtype="8"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wipe(left)">
                                      <p:cBhvr>
                                        <p:cTn id="9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7308478-0572-490E-9467-D08F06912C5A}"/>
              </a:ext>
            </a:extLst>
          </p:cNvPr>
          <p:cNvSpPr/>
          <p:nvPr/>
        </p:nvSpPr>
        <p:spPr>
          <a:xfrm>
            <a:off x="6095693" y="1690688"/>
            <a:ext cx="3044952" cy="516731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EAC0952-237D-48D1-BF18-21688862DB83}"/>
              </a:ext>
            </a:extLst>
          </p:cNvPr>
          <p:cNvSpPr/>
          <p:nvPr/>
        </p:nvSpPr>
        <p:spPr>
          <a:xfrm>
            <a:off x="0" y="1690688"/>
            <a:ext cx="3044952" cy="51673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499B19-C92E-4C80-BCA3-9B337D36E969}"/>
              </a:ext>
            </a:extLst>
          </p:cNvPr>
          <p:cNvSpPr/>
          <p:nvPr/>
        </p:nvSpPr>
        <p:spPr>
          <a:xfrm>
            <a:off x="3044952" y="1690688"/>
            <a:ext cx="3044952" cy="5167312"/>
          </a:xfrm>
          <a:prstGeom prst="rect">
            <a:avLst/>
          </a:prstGeom>
          <a:solidFill>
            <a:srgbClr val="FDE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185673B-7BED-4046-B9C4-31094CDA6B20}"/>
              </a:ext>
            </a:extLst>
          </p:cNvPr>
          <p:cNvSpPr/>
          <p:nvPr/>
        </p:nvSpPr>
        <p:spPr>
          <a:xfrm>
            <a:off x="9146434" y="1715402"/>
            <a:ext cx="3036273" cy="51673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258509D-AE9F-46CB-99AD-4E61F087487B}"/>
              </a:ext>
            </a:extLst>
          </p:cNvPr>
          <p:cNvSpPr>
            <a:spLocks noGrp="1"/>
          </p:cNvSpPr>
          <p:nvPr>
            <p:ph type="title"/>
          </p:nvPr>
        </p:nvSpPr>
        <p:spPr>
          <a:xfrm>
            <a:off x="838200" y="19440"/>
            <a:ext cx="10515600" cy="1325563"/>
          </a:xfrm>
        </p:spPr>
        <p:txBody>
          <a:bodyPr/>
          <a:lstStyle/>
          <a:p>
            <a:pPr algn="ctr"/>
            <a:r>
              <a:rPr lang="en-US" b="1" dirty="0"/>
              <a:t>Network Metadata</a:t>
            </a:r>
          </a:p>
        </p:txBody>
      </p:sp>
      <p:sp>
        <p:nvSpPr>
          <p:cNvPr id="32" name="TextBox 31">
            <a:extLst>
              <a:ext uri="{FF2B5EF4-FFF2-40B4-BE49-F238E27FC236}">
                <a16:creationId xmlns:a16="http://schemas.microsoft.com/office/drawing/2014/main" id="{18FB014E-E2D6-4891-9BEB-336BD8B8F7D9}"/>
              </a:ext>
            </a:extLst>
          </p:cNvPr>
          <p:cNvSpPr txBox="1"/>
          <p:nvPr/>
        </p:nvSpPr>
        <p:spPr>
          <a:xfrm>
            <a:off x="3366014" y="1140255"/>
            <a:ext cx="2402838" cy="369332"/>
          </a:xfrm>
          <a:prstGeom prst="rect">
            <a:avLst/>
          </a:prstGeom>
          <a:noFill/>
        </p:spPr>
        <p:txBody>
          <a:bodyPr wrap="none" rtlCol="0">
            <a:spAutoFit/>
          </a:bodyPr>
          <a:lstStyle/>
          <a:p>
            <a:pPr algn="ctr"/>
            <a:r>
              <a:rPr lang="en-US" b="1" dirty="0"/>
              <a:t>Clearnet (Dandelion++)</a:t>
            </a:r>
          </a:p>
        </p:txBody>
      </p:sp>
      <p:sp>
        <p:nvSpPr>
          <p:cNvPr id="35" name="TextBox 34">
            <a:extLst>
              <a:ext uri="{FF2B5EF4-FFF2-40B4-BE49-F238E27FC236}">
                <a16:creationId xmlns:a16="http://schemas.microsoft.com/office/drawing/2014/main" id="{C6072EEF-0B8F-4092-A7AB-8B11E3A87495}"/>
              </a:ext>
            </a:extLst>
          </p:cNvPr>
          <p:cNvSpPr txBox="1"/>
          <p:nvPr/>
        </p:nvSpPr>
        <p:spPr>
          <a:xfrm>
            <a:off x="294043" y="1140255"/>
            <a:ext cx="2497800" cy="369332"/>
          </a:xfrm>
          <a:prstGeom prst="rect">
            <a:avLst/>
          </a:prstGeom>
          <a:noFill/>
        </p:spPr>
        <p:txBody>
          <a:bodyPr wrap="none" rtlCol="0">
            <a:spAutoFit/>
          </a:bodyPr>
          <a:lstStyle/>
          <a:p>
            <a:pPr algn="ctr"/>
            <a:r>
              <a:rPr lang="en-US" b="1" dirty="0"/>
              <a:t>Clearnet (No Dandelion)</a:t>
            </a:r>
          </a:p>
        </p:txBody>
      </p:sp>
      <p:sp>
        <p:nvSpPr>
          <p:cNvPr id="43" name="TextBox 42">
            <a:extLst>
              <a:ext uri="{FF2B5EF4-FFF2-40B4-BE49-F238E27FC236}">
                <a16:creationId xmlns:a16="http://schemas.microsoft.com/office/drawing/2014/main" id="{404E99AE-2089-46FF-AE53-F52EC3F2650B}"/>
              </a:ext>
            </a:extLst>
          </p:cNvPr>
          <p:cNvSpPr txBox="1"/>
          <p:nvPr/>
        </p:nvSpPr>
        <p:spPr>
          <a:xfrm>
            <a:off x="7376308" y="1160337"/>
            <a:ext cx="483723" cy="369332"/>
          </a:xfrm>
          <a:prstGeom prst="rect">
            <a:avLst/>
          </a:prstGeom>
          <a:noFill/>
        </p:spPr>
        <p:txBody>
          <a:bodyPr wrap="none" rtlCol="0">
            <a:spAutoFit/>
          </a:bodyPr>
          <a:lstStyle/>
          <a:p>
            <a:pPr algn="ctr"/>
            <a:r>
              <a:rPr lang="en-US" b="1" dirty="0"/>
              <a:t>Tor</a:t>
            </a:r>
          </a:p>
        </p:txBody>
      </p:sp>
      <p:sp>
        <p:nvSpPr>
          <p:cNvPr id="44" name="TextBox 43">
            <a:extLst>
              <a:ext uri="{FF2B5EF4-FFF2-40B4-BE49-F238E27FC236}">
                <a16:creationId xmlns:a16="http://schemas.microsoft.com/office/drawing/2014/main" id="{0D278221-71CD-4549-83A0-0F060AD52A65}"/>
              </a:ext>
            </a:extLst>
          </p:cNvPr>
          <p:cNvSpPr txBox="1"/>
          <p:nvPr/>
        </p:nvSpPr>
        <p:spPr>
          <a:xfrm>
            <a:off x="10422819" y="1140255"/>
            <a:ext cx="481222" cy="369332"/>
          </a:xfrm>
          <a:prstGeom prst="rect">
            <a:avLst/>
          </a:prstGeom>
          <a:noFill/>
        </p:spPr>
        <p:txBody>
          <a:bodyPr wrap="none" rtlCol="0">
            <a:spAutoFit/>
          </a:bodyPr>
          <a:lstStyle/>
          <a:p>
            <a:pPr algn="ctr"/>
            <a:r>
              <a:rPr lang="en-US" b="1" dirty="0"/>
              <a:t>i2p</a:t>
            </a:r>
          </a:p>
        </p:txBody>
      </p:sp>
      <p:grpSp>
        <p:nvGrpSpPr>
          <p:cNvPr id="4" name="Group 3">
            <a:extLst>
              <a:ext uri="{FF2B5EF4-FFF2-40B4-BE49-F238E27FC236}">
                <a16:creationId xmlns:a16="http://schemas.microsoft.com/office/drawing/2014/main" id="{B8F432A8-B893-456D-A874-666AD5F252BA}"/>
              </a:ext>
            </a:extLst>
          </p:cNvPr>
          <p:cNvGrpSpPr/>
          <p:nvPr/>
        </p:nvGrpSpPr>
        <p:grpSpPr>
          <a:xfrm>
            <a:off x="269345" y="2465818"/>
            <a:ext cx="2517409" cy="3966493"/>
            <a:chOff x="269345" y="2465818"/>
            <a:chExt cx="2517409" cy="3966493"/>
          </a:xfrm>
        </p:grpSpPr>
        <p:sp>
          <p:nvSpPr>
            <p:cNvPr id="27" name="Oval 26"/>
            <p:cNvSpPr/>
            <p:nvPr/>
          </p:nvSpPr>
          <p:spPr>
            <a:xfrm>
              <a:off x="1243716" y="497172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91383AF-908A-4932-B455-25CD4F2D4D2B}"/>
                </a:ext>
              </a:extLst>
            </p:cNvPr>
            <p:cNvSpPr/>
            <p:nvPr/>
          </p:nvSpPr>
          <p:spPr>
            <a:xfrm>
              <a:off x="1242820" y="5881878"/>
              <a:ext cx="550433" cy="5504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7830D7E-A48B-4AE9-BB2B-92E346E42B74}"/>
                </a:ext>
              </a:extLst>
            </p:cNvPr>
            <p:cNvSpPr txBox="1"/>
            <p:nvPr/>
          </p:nvSpPr>
          <p:spPr>
            <a:xfrm>
              <a:off x="1229335" y="5957039"/>
              <a:ext cx="577402" cy="400110"/>
            </a:xfrm>
            <a:prstGeom prst="rect">
              <a:avLst/>
            </a:prstGeom>
            <a:noFill/>
          </p:spPr>
          <p:txBody>
            <a:bodyPr wrap="none" rtlCol="0">
              <a:spAutoFit/>
            </a:bodyPr>
            <a:lstStyle/>
            <a:p>
              <a:pPr algn="ctr"/>
              <a:r>
                <a:rPr lang="en-US" sz="1000" b="1" dirty="0"/>
                <a:t>ORIGIN</a:t>
              </a:r>
            </a:p>
            <a:p>
              <a:pPr algn="ctr"/>
              <a:r>
                <a:rPr lang="en-US" sz="1000" b="1" dirty="0"/>
                <a:t>NODE</a:t>
              </a:r>
            </a:p>
          </p:txBody>
        </p:sp>
        <p:sp>
          <p:nvSpPr>
            <p:cNvPr id="47" name="Oval 46">
              <a:extLst>
                <a:ext uri="{FF2B5EF4-FFF2-40B4-BE49-F238E27FC236}">
                  <a16:creationId xmlns:a16="http://schemas.microsoft.com/office/drawing/2014/main" id="{6D30E1B5-353D-4477-B025-1750381826F6}"/>
                </a:ext>
              </a:extLst>
            </p:cNvPr>
            <p:cNvSpPr/>
            <p:nvPr/>
          </p:nvSpPr>
          <p:spPr>
            <a:xfrm>
              <a:off x="1246038" y="4058974"/>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1382A5A-44E8-499C-B96C-26169984683A}"/>
                </a:ext>
              </a:extLst>
            </p:cNvPr>
            <p:cNvSpPr/>
            <p:nvPr/>
          </p:nvSpPr>
          <p:spPr>
            <a:xfrm>
              <a:off x="269345" y="373719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6C77B0E-36D8-4AB1-BED3-6A798479DDBF}"/>
                </a:ext>
              </a:extLst>
            </p:cNvPr>
            <p:cNvSpPr/>
            <p:nvPr/>
          </p:nvSpPr>
          <p:spPr>
            <a:xfrm>
              <a:off x="1193581" y="250824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0F79B4-37F7-4566-AA48-B62A4DC3DB5B}"/>
                </a:ext>
              </a:extLst>
            </p:cNvPr>
            <p:cNvSpPr/>
            <p:nvPr/>
          </p:nvSpPr>
          <p:spPr>
            <a:xfrm>
              <a:off x="2090151" y="246581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F31AA2-AEA1-4950-98A9-4A0A8BFFA378}"/>
                </a:ext>
              </a:extLst>
            </p:cNvPr>
            <p:cNvSpPr/>
            <p:nvPr/>
          </p:nvSpPr>
          <p:spPr>
            <a:xfrm>
              <a:off x="2174095" y="3486982"/>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2A479C-AD58-4144-9DEA-059B7F9CBF65}"/>
                </a:ext>
              </a:extLst>
            </p:cNvPr>
            <p:cNvSpPr/>
            <p:nvPr/>
          </p:nvSpPr>
          <p:spPr>
            <a:xfrm>
              <a:off x="2238114" y="4792384"/>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A36A59-C1DB-4D9E-827F-E25BA665A102}"/>
                </a:ext>
              </a:extLst>
            </p:cNvPr>
            <p:cNvSpPr/>
            <p:nvPr/>
          </p:nvSpPr>
          <p:spPr>
            <a:xfrm>
              <a:off x="280812" y="4850153"/>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AB5F98-8417-4DA8-AA97-DB9FF172AA7E}"/>
                </a:ext>
              </a:extLst>
            </p:cNvPr>
            <p:cNvSpPr/>
            <p:nvPr/>
          </p:nvSpPr>
          <p:spPr>
            <a:xfrm>
              <a:off x="292474" y="278618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02D4619-741E-4FF6-830C-7008FACBF3F9}"/>
              </a:ext>
            </a:extLst>
          </p:cNvPr>
          <p:cNvGrpSpPr/>
          <p:nvPr/>
        </p:nvGrpSpPr>
        <p:grpSpPr>
          <a:xfrm>
            <a:off x="832753" y="5277823"/>
            <a:ext cx="1358698" cy="736593"/>
            <a:chOff x="832753" y="5277823"/>
            <a:chExt cx="1358698" cy="736593"/>
          </a:xfrm>
        </p:grpSpPr>
        <p:sp>
          <p:nvSpPr>
            <p:cNvPr id="3" name="Arrow: Right 2">
              <a:extLst>
                <a:ext uri="{FF2B5EF4-FFF2-40B4-BE49-F238E27FC236}">
                  <a16:creationId xmlns:a16="http://schemas.microsoft.com/office/drawing/2014/main" id="{8827BDD1-4A16-4543-842A-F6037126E10C}"/>
                </a:ext>
              </a:extLst>
            </p:cNvPr>
            <p:cNvSpPr/>
            <p:nvPr/>
          </p:nvSpPr>
          <p:spPr>
            <a:xfrm rot="13764967">
              <a:off x="633526" y="5544445"/>
              <a:ext cx="669198" cy="270744"/>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0CB1A0B7-9E75-453E-92FC-090738AA2214}"/>
                </a:ext>
              </a:extLst>
            </p:cNvPr>
            <p:cNvSpPr/>
            <p:nvPr/>
          </p:nvSpPr>
          <p:spPr>
            <a:xfrm rot="18678170">
              <a:off x="1708061" y="5490469"/>
              <a:ext cx="696036" cy="270744"/>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4E2B861C-BB14-4C8E-AB2B-971B02553990}"/>
                </a:ext>
              </a:extLst>
            </p:cNvPr>
            <p:cNvSpPr/>
            <p:nvPr/>
          </p:nvSpPr>
          <p:spPr>
            <a:xfrm rot="16200000">
              <a:off x="1368244" y="5566097"/>
              <a:ext cx="306706" cy="270744"/>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A808E292-50F8-454E-898E-4AD6F111E33C}"/>
              </a:ext>
            </a:extLst>
          </p:cNvPr>
          <p:cNvGrpSpPr/>
          <p:nvPr/>
        </p:nvGrpSpPr>
        <p:grpSpPr>
          <a:xfrm>
            <a:off x="414065" y="4101535"/>
            <a:ext cx="2221228" cy="842445"/>
            <a:chOff x="414065" y="4101535"/>
            <a:chExt cx="2221228" cy="842445"/>
          </a:xfrm>
        </p:grpSpPr>
        <p:sp>
          <p:nvSpPr>
            <p:cNvPr id="68" name="Arrow: Right 67">
              <a:extLst>
                <a:ext uri="{FF2B5EF4-FFF2-40B4-BE49-F238E27FC236}">
                  <a16:creationId xmlns:a16="http://schemas.microsoft.com/office/drawing/2014/main" id="{75F1D9F7-FA7D-4DC6-B68A-463F22CDED81}"/>
                </a:ext>
              </a:extLst>
            </p:cNvPr>
            <p:cNvSpPr/>
            <p:nvPr/>
          </p:nvSpPr>
          <p:spPr>
            <a:xfrm rot="16200000">
              <a:off x="1363294" y="4655255"/>
              <a:ext cx="306706"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73E83BDF-ADCE-4E43-87A7-258D2E81CABD}"/>
                </a:ext>
              </a:extLst>
            </p:cNvPr>
            <p:cNvSpPr/>
            <p:nvPr/>
          </p:nvSpPr>
          <p:spPr>
            <a:xfrm rot="16200000">
              <a:off x="334220" y="4440038"/>
              <a:ext cx="430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7E0BB684-4B01-45A3-8488-EF44965F1110}"/>
                </a:ext>
              </a:extLst>
            </p:cNvPr>
            <p:cNvSpPr/>
            <p:nvPr/>
          </p:nvSpPr>
          <p:spPr>
            <a:xfrm rot="15963833">
              <a:off x="2179820" y="4286264"/>
              <a:ext cx="640202"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93203B54-C991-4F73-87C0-FF528F274393}"/>
                </a:ext>
              </a:extLst>
            </p:cNvPr>
            <p:cNvSpPr/>
            <p:nvPr/>
          </p:nvSpPr>
          <p:spPr>
            <a:xfrm rot="19363318">
              <a:off x="710289" y="4580734"/>
              <a:ext cx="589956"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Arrow: Right 74">
            <a:extLst>
              <a:ext uri="{FF2B5EF4-FFF2-40B4-BE49-F238E27FC236}">
                <a16:creationId xmlns:a16="http://schemas.microsoft.com/office/drawing/2014/main" id="{259CF9BE-A0AA-414A-B3DA-5E2727D1CCBD}"/>
              </a:ext>
            </a:extLst>
          </p:cNvPr>
          <p:cNvSpPr/>
          <p:nvPr/>
        </p:nvSpPr>
        <p:spPr>
          <a:xfrm rot="20197701">
            <a:off x="878310" y="2758596"/>
            <a:ext cx="29134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3F1D6E3-A37D-43A4-8719-7DD1406F257B}"/>
              </a:ext>
            </a:extLst>
          </p:cNvPr>
          <p:cNvGrpSpPr/>
          <p:nvPr/>
        </p:nvGrpSpPr>
        <p:grpSpPr>
          <a:xfrm>
            <a:off x="1617486" y="2619474"/>
            <a:ext cx="668450" cy="811115"/>
            <a:chOff x="1617486" y="2619474"/>
            <a:chExt cx="668450" cy="811115"/>
          </a:xfrm>
        </p:grpSpPr>
        <p:sp>
          <p:nvSpPr>
            <p:cNvPr id="76" name="Arrow: Right 75">
              <a:extLst>
                <a:ext uri="{FF2B5EF4-FFF2-40B4-BE49-F238E27FC236}">
                  <a16:creationId xmlns:a16="http://schemas.microsoft.com/office/drawing/2014/main" id="{256D12AF-3CC6-4AA7-B8C0-BB99686CB5BD}"/>
                </a:ext>
              </a:extLst>
            </p:cNvPr>
            <p:cNvSpPr/>
            <p:nvPr/>
          </p:nvSpPr>
          <p:spPr>
            <a:xfrm rot="2651959">
              <a:off x="1617486" y="3159845"/>
              <a:ext cx="66845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EB3DC19D-0F81-4387-ACE2-90FE3986DB07}"/>
                </a:ext>
              </a:extLst>
            </p:cNvPr>
            <p:cNvSpPr/>
            <p:nvPr/>
          </p:nvSpPr>
          <p:spPr>
            <a:xfrm>
              <a:off x="1777444" y="2619474"/>
              <a:ext cx="294978"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75097D4-B34F-4FD8-B12A-7F69629C91B3}"/>
              </a:ext>
            </a:extLst>
          </p:cNvPr>
          <p:cNvGrpSpPr/>
          <p:nvPr/>
        </p:nvGrpSpPr>
        <p:grpSpPr>
          <a:xfrm>
            <a:off x="414065" y="3068586"/>
            <a:ext cx="2142731" cy="1747081"/>
            <a:chOff x="414065" y="3068586"/>
            <a:chExt cx="2142731" cy="1747081"/>
          </a:xfrm>
        </p:grpSpPr>
        <p:sp>
          <p:nvSpPr>
            <p:cNvPr id="70" name="Arrow: Right 69">
              <a:extLst>
                <a:ext uri="{FF2B5EF4-FFF2-40B4-BE49-F238E27FC236}">
                  <a16:creationId xmlns:a16="http://schemas.microsoft.com/office/drawing/2014/main" id="{6053CBAE-C847-4665-9B35-B475D1BEFA47}"/>
                </a:ext>
              </a:extLst>
            </p:cNvPr>
            <p:cNvSpPr/>
            <p:nvPr/>
          </p:nvSpPr>
          <p:spPr>
            <a:xfrm rot="16200000">
              <a:off x="402390" y="3400641"/>
              <a:ext cx="29409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765DBF0-FAD0-4DB4-A8AA-2F2779D8CE17}"/>
                </a:ext>
              </a:extLst>
            </p:cNvPr>
            <p:cNvSpPr/>
            <p:nvPr/>
          </p:nvSpPr>
          <p:spPr>
            <a:xfrm rot="2241942">
              <a:off x="1748367" y="4544923"/>
              <a:ext cx="589956"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4091D695-3641-4F9C-9F93-5C14BB4406C7}"/>
                </a:ext>
              </a:extLst>
            </p:cNvPr>
            <p:cNvSpPr/>
            <p:nvPr/>
          </p:nvSpPr>
          <p:spPr>
            <a:xfrm rot="19588372">
              <a:off x="1780943" y="3909728"/>
              <a:ext cx="43334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CEAF272F-D39D-4E08-ACEF-A40EF32C965E}"/>
                </a:ext>
              </a:extLst>
            </p:cNvPr>
            <p:cNvSpPr/>
            <p:nvPr/>
          </p:nvSpPr>
          <p:spPr>
            <a:xfrm rot="15719909">
              <a:off x="2240800" y="3113838"/>
              <a:ext cx="361247"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948D664E-FB17-447D-AD34-1575CC9BD9B1}"/>
                </a:ext>
              </a:extLst>
            </p:cNvPr>
            <p:cNvSpPr/>
            <p:nvPr/>
          </p:nvSpPr>
          <p:spPr>
            <a:xfrm rot="11844153">
              <a:off x="831519" y="4036191"/>
              <a:ext cx="389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2012F04-B4EC-41F7-90FE-9F0AA321765B}"/>
              </a:ext>
            </a:extLst>
          </p:cNvPr>
          <p:cNvGrpSpPr/>
          <p:nvPr/>
        </p:nvGrpSpPr>
        <p:grpSpPr>
          <a:xfrm>
            <a:off x="3314297" y="2464061"/>
            <a:ext cx="2517409" cy="3966493"/>
            <a:chOff x="3314297" y="2464061"/>
            <a:chExt cx="2517409" cy="3966493"/>
          </a:xfrm>
        </p:grpSpPr>
        <p:sp>
          <p:nvSpPr>
            <p:cNvPr id="80" name="Oval 79">
              <a:extLst>
                <a:ext uri="{FF2B5EF4-FFF2-40B4-BE49-F238E27FC236}">
                  <a16:creationId xmlns:a16="http://schemas.microsoft.com/office/drawing/2014/main" id="{B1645A28-1BFD-4306-8521-1D228CE22642}"/>
                </a:ext>
              </a:extLst>
            </p:cNvPr>
            <p:cNvSpPr/>
            <p:nvPr/>
          </p:nvSpPr>
          <p:spPr>
            <a:xfrm>
              <a:off x="4288668" y="4969971"/>
              <a:ext cx="548640" cy="548640"/>
            </a:xfrm>
            <a:prstGeom prst="ellipse">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08230EE-F780-4191-9E8C-2A400CC4321B}"/>
                </a:ext>
              </a:extLst>
            </p:cNvPr>
            <p:cNvSpPr/>
            <p:nvPr/>
          </p:nvSpPr>
          <p:spPr>
            <a:xfrm>
              <a:off x="4287772" y="5880121"/>
              <a:ext cx="550433" cy="5504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BE5953B2-5D78-4868-8A46-2CFB67203D0E}"/>
                </a:ext>
              </a:extLst>
            </p:cNvPr>
            <p:cNvSpPr txBox="1"/>
            <p:nvPr/>
          </p:nvSpPr>
          <p:spPr>
            <a:xfrm>
              <a:off x="4274287" y="5955282"/>
              <a:ext cx="577402" cy="400110"/>
            </a:xfrm>
            <a:prstGeom prst="rect">
              <a:avLst/>
            </a:prstGeom>
            <a:noFill/>
          </p:spPr>
          <p:txBody>
            <a:bodyPr wrap="none" rtlCol="0">
              <a:spAutoFit/>
            </a:bodyPr>
            <a:lstStyle/>
            <a:p>
              <a:pPr algn="ctr"/>
              <a:r>
                <a:rPr lang="en-US" sz="1000" b="1" dirty="0"/>
                <a:t>ORIGIN</a:t>
              </a:r>
            </a:p>
            <a:p>
              <a:pPr algn="ctr"/>
              <a:r>
                <a:rPr lang="en-US" sz="1000" b="1" dirty="0"/>
                <a:t>NODE</a:t>
              </a:r>
            </a:p>
          </p:txBody>
        </p:sp>
        <p:sp>
          <p:nvSpPr>
            <p:cNvPr id="83" name="Oval 82">
              <a:extLst>
                <a:ext uri="{FF2B5EF4-FFF2-40B4-BE49-F238E27FC236}">
                  <a16:creationId xmlns:a16="http://schemas.microsoft.com/office/drawing/2014/main" id="{FBAA1501-081B-4005-9AB2-B03E06DC1FBE}"/>
                </a:ext>
              </a:extLst>
            </p:cNvPr>
            <p:cNvSpPr/>
            <p:nvPr/>
          </p:nvSpPr>
          <p:spPr>
            <a:xfrm>
              <a:off x="4290990" y="4057217"/>
              <a:ext cx="548640" cy="548640"/>
            </a:xfrm>
            <a:prstGeom prst="ellipse">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FEEC3A2-EC2D-4A93-9C75-6F6BAC9962F9}"/>
                </a:ext>
              </a:extLst>
            </p:cNvPr>
            <p:cNvSpPr/>
            <p:nvPr/>
          </p:nvSpPr>
          <p:spPr>
            <a:xfrm>
              <a:off x="3314297" y="3735441"/>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2B10C30-BF4E-4D3B-A5FC-C3575C04056D}"/>
                </a:ext>
              </a:extLst>
            </p:cNvPr>
            <p:cNvSpPr/>
            <p:nvPr/>
          </p:nvSpPr>
          <p:spPr>
            <a:xfrm>
              <a:off x="4238533" y="2506491"/>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4B2B2E4-A2AA-4CAD-8218-BDC4AA767B58}"/>
                </a:ext>
              </a:extLst>
            </p:cNvPr>
            <p:cNvSpPr/>
            <p:nvPr/>
          </p:nvSpPr>
          <p:spPr>
            <a:xfrm>
              <a:off x="5135103" y="2464061"/>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B8C31FA-0ADF-4512-B598-E5AAC91DEDF3}"/>
                </a:ext>
              </a:extLst>
            </p:cNvPr>
            <p:cNvSpPr/>
            <p:nvPr/>
          </p:nvSpPr>
          <p:spPr>
            <a:xfrm>
              <a:off x="5219047" y="3485225"/>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3F41A8A-5E59-405B-8667-E784C2FDE9C7}"/>
                </a:ext>
              </a:extLst>
            </p:cNvPr>
            <p:cNvSpPr/>
            <p:nvPr/>
          </p:nvSpPr>
          <p:spPr>
            <a:xfrm>
              <a:off x="5283066" y="4790627"/>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712B84A-0AA1-4AA9-B95B-910D431CF7EE}"/>
                </a:ext>
              </a:extLst>
            </p:cNvPr>
            <p:cNvSpPr/>
            <p:nvPr/>
          </p:nvSpPr>
          <p:spPr>
            <a:xfrm>
              <a:off x="3325764" y="4848396"/>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0641DDD-CA64-433B-806D-56F27DC611BA}"/>
                </a:ext>
              </a:extLst>
            </p:cNvPr>
            <p:cNvSpPr/>
            <p:nvPr/>
          </p:nvSpPr>
          <p:spPr>
            <a:xfrm>
              <a:off x="3337426" y="2784431"/>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1DAB54A-24B8-47FA-B441-D98D2EFC2024}"/>
              </a:ext>
            </a:extLst>
          </p:cNvPr>
          <p:cNvGrpSpPr/>
          <p:nvPr/>
        </p:nvGrpSpPr>
        <p:grpSpPr>
          <a:xfrm>
            <a:off x="4426227" y="4635517"/>
            <a:ext cx="275694" cy="1217548"/>
            <a:chOff x="4426227" y="4635517"/>
            <a:chExt cx="275694" cy="1217548"/>
          </a:xfrm>
        </p:grpSpPr>
        <p:sp>
          <p:nvSpPr>
            <p:cNvPr id="93" name="Arrow: Right 92">
              <a:extLst>
                <a:ext uri="{FF2B5EF4-FFF2-40B4-BE49-F238E27FC236}">
                  <a16:creationId xmlns:a16="http://schemas.microsoft.com/office/drawing/2014/main" id="{CBD9D719-E9D1-4C45-9D1F-A452441D535D}"/>
                </a:ext>
              </a:extLst>
            </p:cNvPr>
            <p:cNvSpPr/>
            <p:nvPr/>
          </p:nvSpPr>
          <p:spPr>
            <a:xfrm rot="16200000">
              <a:off x="4413196" y="5564340"/>
              <a:ext cx="306706" cy="270744"/>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Right 93">
              <a:extLst>
                <a:ext uri="{FF2B5EF4-FFF2-40B4-BE49-F238E27FC236}">
                  <a16:creationId xmlns:a16="http://schemas.microsoft.com/office/drawing/2014/main" id="{A0C36065-7A26-487A-934D-565C586D1386}"/>
                </a:ext>
              </a:extLst>
            </p:cNvPr>
            <p:cNvSpPr/>
            <p:nvPr/>
          </p:nvSpPr>
          <p:spPr>
            <a:xfrm rot="16200000">
              <a:off x="4408246" y="4653498"/>
              <a:ext cx="306706" cy="270744"/>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Arrow: Right 100">
            <a:extLst>
              <a:ext uri="{FF2B5EF4-FFF2-40B4-BE49-F238E27FC236}">
                <a16:creationId xmlns:a16="http://schemas.microsoft.com/office/drawing/2014/main" id="{F1A6ED2E-08BD-4885-A77A-B476B6BAC393}"/>
              </a:ext>
            </a:extLst>
          </p:cNvPr>
          <p:cNvSpPr/>
          <p:nvPr/>
        </p:nvSpPr>
        <p:spPr>
          <a:xfrm rot="20197701">
            <a:off x="3923262" y="2756839"/>
            <a:ext cx="29134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6D27CA5-C03F-43AD-8362-33B2A00F607E}"/>
              </a:ext>
            </a:extLst>
          </p:cNvPr>
          <p:cNvGrpSpPr/>
          <p:nvPr/>
        </p:nvGrpSpPr>
        <p:grpSpPr>
          <a:xfrm>
            <a:off x="4662438" y="2617717"/>
            <a:ext cx="668450" cy="811115"/>
            <a:chOff x="4662438" y="2617717"/>
            <a:chExt cx="668450" cy="811115"/>
          </a:xfrm>
        </p:grpSpPr>
        <p:sp>
          <p:nvSpPr>
            <p:cNvPr id="102" name="Arrow: Right 101">
              <a:extLst>
                <a:ext uri="{FF2B5EF4-FFF2-40B4-BE49-F238E27FC236}">
                  <a16:creationId xmlns:a16="http://schemas.microsoft.com/office/drawing/2014/main" id="{042E2453-F4E5-4879-9BA7-0C23876C6C34}"/>
                </a:ext>
              </a:extLst>
            </p:cNvPr>
            <p:cNvSpPr/>
            <p:nvPr/>
          </p:nvSpPr>
          <p:spPr>
            <a:xfrm rot="2651959">
              <a:off x="4662438" y="3158088"/>
              <a:ext cx="66845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103">
              <a:extLst>
                <a:ext uri="{FF2B5EF4-FFF2-40B4-BE49-F238E27FC236}">
                  <a16:creationId xmlns:a16="http://schemas.microsoft.com/office/drawing/2014/main" id="{E0B1C71B-B97D-4C71-B7F9-BBD2CDF1B60C}"/>
                </a:ext>
              </a:extLst>
            </p:cNvPr>
            <p:cNvSpPr/>
            <p:nvPr/>
          </p:nvSpPr>
          <p:spPr>
            <a:xfrm>
              <a:off x="4822396" y="2617717"/>
              <a:ext cx="294978"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78FE781C-AA9F-4AFF-833E-010901793DC6}"/>
              </a:ext>
            </a:extLst>
          </p:cNvPr>
          <p:cNvGrpSpPr/>
          <p:nvPr/>
        </p:nvGrpSpPr>
        <p:grpSpPr>
          <a:xfrm>
            <a:off x="3876471" y="3907971"/>
            <a:ext cx="1506804" cy="905939"/>
            <a:chOff x="3876471" y="3907971"/>
            <a:chExt cx="1506804" cy="905939"/>
          </a:xfrm>
        </p:grpSpPr>
        <p:sp>
          <p:nvSpPr>
            <p:cNvPr id="97" name="Arrow: Right 96">
              <a:extLst>
                <a:ext uri="{FF2B5EF4-FFF2-40B4-BE49-F238E27FC236}">
                  <a16:creationId xmlns:a16="http://schemas.microsoft.com/office/drawing/2014/main" id="{B6863880-1BE2-40BE-BBE1-16E6977F1B5A}"/>
                </a:ext>
              </a:extLst>
            </p:cNvPr>
            <p:cNvSpPr/>
            <p:nvPr/>
          </p:nvSpPr>
          <p:spPr>
            <a:xfrm rot="2241942">
              <a:off x="4793319" y="4543166"/>
              <a:ext cx="589956"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A682690E-799F-4FFB-9827-91E9590E3915}"/>
                </a:ext>
              </a:extLst>
            </p:cNvPr>
            <p:cNvSpPr/>
            <p:nvPr/>
          </p:nvSpPr>
          <p:spPr>
            <a:xfrm rot="19588372">
              <a:off x="4825895" y="3907971"/>
              <a:ext cx="43334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Right 104">
              <a:extLst>
                <a:ext uri="{FF2B5EF4-FFF2-40B4-BE49-F238E27FC236}">
                  <a16:creationId xmlns:a16="http://schemas.microsoft.com/office/drawing/2014/main" id="{49ACFB6F-B580-4F8F-B5B0-83102CC95A3D}"/>
                </a:ext>
              </a:extLst>
            </p:cNvPr>
            <p:cNvSpPr/>
            <p:nvPr/>
          </p:nvSpPr>
          <p:spPr>
            <a:xfrm rot="11844153">
              <a:off x="3876471" y="4034434"/>
              <a:ext cx="389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791174E-EEAD-4F39-AE53-7A83DBA520A7}"/>
              </a:ext>
            </a:extLst>
          </p:cNvPr>
          <p:cNvGrpSpPr/>
          <p:nvPr/>
        </p:nvGrpSpPr>
        <p:grpSpPr>
          <a:xfrm>
            <a:off x="10147248" y="2044254"/>
            <a:ext cx="1902055" cy="4382757"/>
            <a:chOff x="10147248" y="2044254"/>
            <a:chExt cx="1902055" cy="4382757"/>
          </a:xfrm>
        </p:grpSpPr>
        <p:sp>
          <p:nvSpPr>
            <p:cNvPr id="107" name="Oval 106">
              <a:extLst>
                <a:ext uri="{FF2B5EF4-FFF2-40B4-BE49-F238E27FC236}">
                  <a16:creationId xmlns:a16="http://schemas.microsoft.com/office/drawing/2014/main" id="{A626BAB3-B3FA-46DE-B3D1-15CAC7F5C32F}"/>
                </a:ext>
              </a:extLst>
            </p:cNvPr>
            <p:cNvSpPr/>
            <p:nvPr/>
          </p:nvSpPr>
          <p:spPr>
            <a:xfrm>
              <a:off x="10386288" y="5876578"/>
              <a:ext cx="550433" cy="5504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6A379978-8F4C-47AB-AD79-07BDC701236D}"/>
                </a:ext>
              </a:extLst>
            </p:cNvPr>
            <p:cNvSpPr txBox="1"/>
            <p:nvPr/>
          </p:nvSpPr>
          <p:spPr>
            <a:xfrm>
              <a:off x="10372803" y="5951739"/>
              <a:ext cx="577402" cy="400110"/>
            </a:xfrm>
            <a:prstGeom prst="rect">
              <a:avLst/>
            </a:prstGeom>
            <a:noFill/>
          </p:spPr>
          <p:txBody>
            <a:bodyPr wrap="none" rtlCol="0">
              <a:spAutoFit/>
            </a:bodyPr>
            <a:lstStyle/>
            <a:p>
              <a:pPr algn="ctr"/>
              <a:r>
                <a:rPr lang="en-US" sz="1000" b="1" dirty="0"/>
                <a:t>ORIGIN</a:t>
              </a:r>
            </a:p>
            <a:p>
              <a:pPr algn="ctr"/>
              <a:r>
                <a:rPr lang="en-US" sz="1000" b="1" dirty="0"/>
                <a:t>NODE</a:t>
              </a:r>
            </a:p>
          </p:txBody>
        </p:sp>
        <p:sp>
          <p:nvSpPr>
            <p:cNvPr id="112" name="Oval 111">
              <a:extLst>
                <a:ext uri="{FF2B5EF4-FFF2-40B4-BE49-F238E27FC236}">
                  <a16:creationId xmlns:a16="http://schemas.microsoft.com/office/drawing/2014/main" id="{97F131D4-7680-49FF-ADC0-949F7EB88CFB}"/>
                </a:ext>
              </a:extLst>
            </p:cNvPr>
            <p:cNvSpPr/>
            <p:nvPr/>
          </p:nvSpPr>
          <p:spPr>
            <a:xfrm>
              <a:off x="10147248" y="2044254"/>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B33F0C7-625F-4252-B53D-9D160771C6CA}"/>
                </a:ext>
              </a:extLst>
            </p:cNvPr>
            <p:cNvSpPr/>
            <p:nvPr/>
          </p:nvSpPr>
          <p:spPr>
            <a:xfrm>
              <a:off x="11321624" y="2044254"/>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4140D7D-B4F7-4E24-8997-C7C0C687E111}"/>
                </a:ext>
              </a:extLst>
            </p:cNvPr>
            <p:cNvSpPr/>
            <p:nvPr/>
          </p:nvSpPr>
          <p:spPr>
            <a:xfrm>
              <a:off x="11500663" y="4805605"/>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0D05033B-219A-48AD-B99C-F983EA2E23E5}"/>
              </a:ext>
            </a:extLst>
          </p:cNvPr>
          <p:cNvGrpSpPr/>
          <p:nvPr/>
        </p:nvGrpSpPr>
        <p:grpSpPr>
          <a:xfrm>
            <a:off x="9433487" y="4329376"/>
            <a:ext cx="981650" cy="1701145"/>
            <a:chOff x="9433487" y="4329376"/>
            <a:chExt cx="981650" cy="1701145"/>
          </a:xfrm>
        </p:grpSpPr>
        <p:sp>
          <p:nvSpPr>
            <p:cNvPr id="106" name="Pentagon 105">
              <a:extLst>
                <a:ext uri="{FF2B5EF4-FFF2-40B4-BE49-F238E27FC236}">
                  <a16:creationId xmlns:a16="http://schemas.microsoft.com/office/drawing/2014/main" id="{2A49BF1E-28B7-4C6B-A3E5-15E66BCAA5CC}"/>
                </a:ext>
              </a:extLst>
            </p:cNvPr>
            <p:cNvSpPr/>
            <p:nvPr/>
          </p:nvSpPr>
          <p:spPr>
            <a:xfrm>
              <a:off x="9661095" y="5216418"/>
              <a:ext cx="548640" cy="548640"/>
            </a:xfrm>
            <a:prstGeom prst="pent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entagon 108">
              <a:extLst>
                <a:ext uri="{FF2B5EF4-FFF2-40B4-BE49-F238E27FC236}">
                  <a16:creationId xmlns:a16="http://schemas.microsoft.com/office/drawing/2014/main" id="{02001C45-50D2-4124-B026-C85454FA206C}"/>
                </a:ext>
              </a:extLst>
            </p:cNvPr>
            <p:cNvSpPr/>
            <p:nvPr/>
          </p:nvSpPr>
          <p:spPr>
            <a:xfrm>
              <a:off x="9433487" y="4329376"/>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89FC2D74-FDD1-410F-A4DB-91121A4AA421}"/>
                </a:ext>
              </a:extLst>
            </p:cNvPr>
            <p:cNvSpPr/>
            <p:nvPr/>
          </p:nvSpPr>
          <p:spPr>
            <a:xfrm rot="13074594">
              <a:off x="10108431" y="5759777"/>
              <a:ext cx="306706"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Right 119">
              <a:extLst>
                <a:ext uri="{FF2B5EF4-FFF2-40B4-BE49-F238E27FC236}">
                  <a16:creationId xmlns:a16="http://schemas.microsoft.com/office/drawing/2014/main" id="{43543027-F79B-4B13-9D55-CADEBC16C9A9}"/>
                </a:ext>
              </a:extLst>
            </p:cNvPr>
            <p:cNvSpPr/>
            <p:nvPr/>
          </p:nvSpPr>
          <p:spPr>
            <a:xfrm rot="15533430">
              <a:off x="9619678" y="4956937"/>
              <a:ext cx="306706"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11724BB0-7ED7-40D8-B41E-C4D1B91CC324}"/>
              </a:ext>
            </a:extLst>
          </p:cNvPr>
          <p:cNvGrpSpPr/>
          <p:nvPr/>
        </p:nvGrpSpPr>
        <p:grpSpPr>
          <a:xfrm>
            <a:off x="9536729" y="2523774"/>
            <a:ext cx="884839" cy="1938428"/>
            <a:chOff x="9536729" y="2523774"/>
            <a:chExt cx="884839" cy="1938428"/>
          </a:xfrm>
        </p:grpSpPr>
        <p:sp>
          <p:nvSpPr>
            <p:cNvPr id="110" name="Pentagon 109">
              <a:extLst>
                <a:ext uri="{FF2B5EF4-FFF2-40B4-BE49-F238E27FC236}">
                  <a16:creationId xmlns:a16="http://schemas.microsoft.com/office/drawing/2014/main" id="{1396C226-AE2D-45D2-9265-A788980D7658}"/>
                </a:ext>
              </a:extLst>
            </p:cNvPr>
            <p:cNvSpPr/>
            <p:nvPr/>
          </p:nvSpPr>
          <p:spPr>
            <a:xfrm>
              <a:off x="9872928" y="3606291"/>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entagon 110">
              <a:extLst>
                <a:ext uri="{FF2B5EF4-FFF2-40B4-BE49-F238E27FC236}">
                  <a16:creationId xmlns:a16="http://schemas.microsoft.com/office/drawing/2014/main" id="{2161779A-8119-4066-AF48-EEDE43C0948A}"/>
                </a:ext>
              </a:extLst>
            </p:cNvPr>
            <p:cNvSpPr/>
            <p:nvPr/>
          </p:nvSpPr>
          <p:spPr>
            <a:xfrm>
              <a:off x="9536729" y="2719249"/>
              <a:ext cx="548640" cy="548640"/>
            </a:xfrm>
            <a:prstGeom prst="pent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Right 120">
              <a:extLst>
                <a:ext uri="{FF2B5EF4-FFF2-40B4-BE49-F238E27FC236}">
                  <a16:creationId xmlns:a16="http://schemas.microsoft.com/office/drawing/2014/main" id="{8E26F769-9041-4BA1-A208-5F438C614789}"/>
                </a:ext>
              </a:extLst>
            </p:cNvPr>
            <p:cNvSpPr/>
            <p:nvPr/>
          </p:nvSpPr>
          <p:spPr>
            <a:xfrm rot="18289074">
              <a:off x="9821835" y="4173477"/>
              <a:ext cx="306706"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B4574297-32ED-41AD-A159-EF6F46FEE22E}"/>
                </a:ext>
              </a:extLst>
            </p:cNvPr>
            <p:cNvSpPr/>
            <p:nvPr/>
          </p:nvSpPr>
          <p:spPr>
            <a:xfrm rot="14387466">
              <a:off x="9778439" y="3335709"/>
              <a:ext cx="306706"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Right 122">
              <a:extLst>
                <a:ext uri="{FF2B5EF4-FFF2-40B4-BE49-F238E27FC236}">
                  <a16:creationId xmlns:a16="http://schemas.microsoft.com/office/drawing/2014/main" id="{2179D294-0974-4772-AA8F-FDF948C1ED23}"/>
                </a:ext>
              </a:extLst>
            </p:cNvPr>
            <p:cNvSpPr/>
            <p:nvPr/>
          </p:nvSpPr>
          <p:spPr>
            <a:xfrm rot="18289074">
              <a:off x="9948064" y="2541755"/>
              <a:ext cx="306706"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73F44D62-D1D4-4DF5-8339-562AB71F0752}"/>
              </a:ext>
            </a:extLst>
          </p:cNvPr>
          <p:cNvGrpSpPr/>
          <p:nvPr/>
        </p:nvGrpSpPr>
        <p:grpSpPr>
          <a:xfrm>
            <a:off x="10513799" y="2167512"/>
            <a:ext cx="976846" cy="3473438"/>
            <a:chOff x="10513799" y="2167512"/>
            <a:chExt cx="976846" cy="3473438"/>
          </a:xfrm>
        </p:grpSpPr>
        <p:sp>
          <p:nvSpPr>
            <p:cNvPr id="114" name="Pentagon 113">
              <a:extLst>
                <a:ext uri="{FF2B5EF4-FFF2-40B4-BE49-F238E27FC236}">
                  <a16:creationId xmlns:a16="http://schemas.microsoft.com/office/drawing/2014/main" id="{B35C3EEC-1C17-4B01-92E6-A18A6D69B5C7}"/>
                </a:ext>
              </a:extLst>
            </p:cNvPr>
            <p:cNvSpPr/>
            <p:nvPr/>
          </p:nvSpPr>
          <p:spPr>
            <a:xfrm>
              <a:off x="10639274" y="5092310"/>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Pentagon 114">
              <a:extLst>
                <a:ext uri="{FF2B5EF4-FFF2-40B4-BE49-F238E27FC236}">
                  <a16:creationId xmlns:a16="http://schemas.microsoft.com/office/drawing/2014/main" id="{3AB44EA7-9FDB-4E5F-8AA2-84E18572C2E1}"/>
                </a:ext>
              </a:extLst>
            </p:cNvPr>
            <p:cNvSpPr/>
            <p:nvPr/>
          </p:nvSpPr>
          <p:spPr>
            <a:xfrm>
              <a:off x="10813848" y="4292280"/>
              <a:ext cx="548640" cy="548640"/>
            </a:xfrm>
            <a:prstGeom prst="pent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Pentagon 115">
              <a:extLst>
                <a:ext uri="{FF2B5EF4-FFF2-40B4-BE49-F238E27FC236}">
                  <a16:creationId xmlns:a16="http://schemas.microsoft.com/office/drawing/2014/main" id="{8B649E00-058F-4AEB-B753-637391AE59FF}"/>
                </a:ext>
              </a:extLst>
            </p:cNvPr>
            <p:cNvSpPr/>
            <p:nvPr/>
          </p:nvSpPr>
          <p:spPr>
            <a:xfrm>
              <a:off x="10865469" y="3418995"/>
              <a:ext cx="548640" cy="548640"/>
            </a:xfrm>
            <a:prstGeom prst="pent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Pentagon 116">
              <a:extLst>
                <a:ext uri="{FF2B5EF4-FFF2-40B4-BE49-F238E27FC236}">
                  <a16:creationId xmlns:a16="http://schemas.microsoft.com/office/drawing/2014/main" id="{E7E6904A-F8E3-4CD4-82DF-3376B5EB6063}"/>
                </a:ext>
              </a:extLst>
            </p:cNvPr>
            <p:cNvSpPr/>
            <p:nvPr/>
          </p:nvSpPr>
          <p:spPr>
            <a:xfrm>
              <a:off x="10591149" y="2729022"/>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Arrow: Right 123">
              <a:extLst>
                <a:ext uri="{FF2B5EF4-FFF2-40B4-BE49-F238E27FC236}">
                  <a16:creationId xmlns:a16="http://schemas.microsoft.com/office/drawing/2014/main" id="{0609927A-22B5-4FEF-96C1-A3E50E9316E2}"/>
                </a:ext>
              </a:extLst>
            </p:cNvPr>
            <p:cNvSpPr/>
            <p:nvPr/>
          </p:nvSpPr>
          <p:spPr>
            <a:xfrm>
              <a:off x="10758079" y="2167512"/>
              <a:ext cx="495095"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row: Right 124">
              <a:extLst>
                <a:ext uri="{FF2B5EF4-FFF2-40B4-BE49-F238E27FC236}">
                  <a16:creationId xmlns:a16="http://schemas.microsoft.com/office/drawing/2014/main" id="{E127856A-AE28-4D1A-9E90-B8B02BD1449D}"/>
                </a:ext>
              </a:extLst>
            </p:cNvPr>
            <p:cNvSpPr/>
            <p:nvPr/>
          </p:nvSpPr>
          <p:spPr>
            <a:xfrm rot="3328152">
              <a:off x="10534843" y="2567796"/>
              <a:ext cx="228656"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Arrow: Right 125">
              <a:extLst>
                <a:ext uri="{FF2B5EF4-FFF2-40B4-BE49-F238E27FC236}">
                  <a16:creationId xmlns:a16="http://schemas.microsoft.com/office/drawing/2014/main" id="{4356AE95-2651-40B5-9167-321A84940F67}"/>
                </a:ext>
              </a:extLst>
            </p:cNvPr>
            <p:cNvSpPr/>
            <p:nvPr/>
          </p:nvSpPr>
          <p:spPr>
            <a:xfrm rot="4038740">
              <a:off x="10871962" y="3270766"/>
              <a:ext cx="177013"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Arrow: Right 126">
              <a:extLst>
                <a:ext uri="{FF2B5EF4-FFF2-40B4-BE49-F238E27FC236}">
                  <a16:creationId xmlns:a16="http://schemas.microsoft.com/office/drawing/2014/main" id="{8FD11787-FE3F-4E8E-AFA9-71D544A92DF9}"/>
                </a:ext>
              </a:extLst>
            </p:cNvPr>
            <p:cNvSpPr/>
            <p:nvPr/>
          </p:nvSpPr>
          <p:spPr>
            <a:xfrm rot="5400000">
              <a:off x="10979046" y="3984246"/>
              <a:ext cx="256452"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row: Right 127">
              <a:extLst>
                <a:ext uri="{FF2B5EF4-FFF2-40B4-BE49-F238E27FC236}">
                  <a16:creationId xmlns:a16="http://schemas.microsoft.com/office/drawing/2014/main" id="{44C3AA60-449C-4DF5-9FD9-FCE88AFA604C}"/>
                </a:ext>
              </a:extLst>
            </p:cNvPr>
            <p:cNvSpPr/>
            <p:nvPr/>
          </p:nvSpPr>
          <p:spPr>
            <a:xfrm rot="6396197">
              <a:off x="10891957" y="4852782"/>
              <a:ext cx="227337"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a:extLst>
                <a:ext uri="{FF2B5EF4-FFF2-40B4-BE49-F238E27FC236}">
                  <a16:creationId xmlns:a16="http://schemas.microsoft.com/office/drawing/2014/main" id="{B9D69D13-4817-4C3B-BB5F-1F6D3985DCE3}"/>
                </a:ext>
              </a:extLst>
            </p:cNvPr>
            <p:cNvSpPr/>
            <p:nvPr/>
          </p:nvSpPr>
          <p:spPr>
            <a:xfrm rot="20211176">
              <a:off x="11263308" y="5096713"/>
              <a:ext cx="227337" cy="2707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1E1270B-FD93-4D21-95F5-A1D1B568F997}"/>
              </a:ext>
            </a:extLst>
          </p:cNvPr>
          <p:cNvGrpSpPr/>
          <p:nvPr/>
        </p:nvGrpSpPr>
        <p:grpSpPr>
          <a:xfrm>
            <a:off x="6346183" y="2460518"/>
            <a:ext cx="2517409" cy="3966493"/>
            <a:chOff x="6346183" y="2460518"/>
            <a:chExt cx="2517409" cy="3966493"/>
          </a:xfrm>
        </p:grpSpPr>
        <p:sp>
          <p:nvSpPr>
            <p:cNvPr id="131" name="Pentagon 130">
              <a:extLst>
                <a:ext uri="{FF2B5EF4-FFF2-40B4-BE49-F238E27FC236}">
                  <a16:creationId xmlns:a16="http://schemas.microsoft.com/office/drawing/2014/main" id="{10AE785F-B42F-46F0-B4F6-8451DBD7BED2}"/>
                </a:ext>
              </a:extLst>
            </p:cNvPr>
            <p:cNvSpPr/>
            <p:nvPr/>
          </p:nvSpPr>
          <p:spPr>
            <a:xfrm>
              <a:off x="7320554" y="4966428"/>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2166A2B-F34C-4002-AE56-295FC00F90F4}"/>
                </a:ext>
              </a:extLst>
            </p:cNvPr>
            <p:cNvSpPr/>
            <p:nvPr/>
          </p:nvSpPr>
          <p:spPr>
            <a:xfrm>
              <a:off x="7319658" y="5876578"/>
              <a:ext cx="550433" cy="5504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7CF3513F-D66C-471A-AE57-F0D23E153416}"/>
                </a:ext>
              </a:extLst>
            </p:cNvPr>
            <p:cNvSpPr txBox="1"/>
            <p:nvPr/>
          </p:nvSpPr>
          <p:spPr>
            <a:xfrm>
              <a:off x="7306173" y="5951739"/>
              <a:ext cx="577402" cy="400110"/>
            </a:xfrm>
            <a:prstGeom prst="rect">
              <a:avLst/>
            </a:prstGeom>
            <a:noFill/>
          </p:spPr>
          <p:txBody>
            <a:bodyPr wrap="none" rtlCol="0">
              <a:spAutoFit/>
            </a:bodyPr>
            <a:lstStyle/>
            <a:p>
              <a:pPr algn="ctr"/>
              <a:r>
                <a:rPr lang="en-US" sz="1000" b="1" dirty="0"/>
                <a:t>ORIGIN</a:t>
              </a:r>
            </a:p>
            <a:p>
              <a:pPr algn="ctr"/>
              <a:r>
                <a:rPr lang="en-US" sz="1000" b="1" dirty="0"/>
                <a:t>NODE</a:t>
              </a:r>
            </a:p>
          </p:txBody>
        </p:sp>
        <p:sp>
          <p:nvSpPr>
            <p:cNvPr id="134" name="Pentagon 133">
              <a:extLst>
                <a:ext uri="{FF2B5EF4-FFF2-40B4-BE49-F238E27FC236}">
                  <a16:creationId xmlns:a16="http://schemas.microsoft.com/office/drawing/2014/main" id="{B09A3122-1E1F-405E-9E03-081FD1C5FE40}"/>
                </a:ext>
              </a:extLst>
            </p:cNvPr>
            <p:cNvSpPr/>
            <p:nvPr/>
          </p:nvSpPr>
          <p:spPr>
            <a:xfrm>
              <a:off x="7322876" y="4053674"/>
              <a:ext cx="548640" cy="548640"/>
            </a:xfrm>
            <a:prstGeom prst="pent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A302E40-6093-4FCB-BBCE-2557C45DBAD9}"/>
                </a:ext>
              </a:extLst>
            </p:cNvPr>
            <p:cNvSpPr/>
            <p:nvPr/>
          </p:nvSpPr>
          <p:spPr>
            <a:xfrm>
              <a:off x="6346183" y="373189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2FFCD56-A655-4709-B0FC-8F0D8439CF35}"/>
                </a:ext>
              </a:extLst>
            </p:cNvPr>
            <p:cNvSpPr/>
            <p:nvPr/>
          </p:nvSpPr>
          <p:spPr>
            <a:xfrm>
              <a:off x="7270419" y="250294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B77C627-EEA4-49BD-A4C9-7BD654504CB2}"/>
                </a:ext>
              </a:extLst>
            </p:cNvPr>
            <p:cNvSpPr/>
            <p:nvPr/>
          </p:nvSpPr>
          <p:spPr>
            <a:xfrm>
              <a:off x="8166989" y="246051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B81C08F-B59A-446A-8792-6C76C56C4B5F}"/>
                </a:ext>
              </a:extLst>
            </p:cNvPr>
            <p:cNvSpPr/>
            <p:nvPr/>
          </p:nvSpPr>
          <p:spPr>
            <a:xfrm>
              <a:off x="8250933" y="3481682"/>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4C46F31-936D-436E-A43B-20AD4E75A127}"/>
                </a:ext>
              </a:extLst>
            </p:cNvPr>
            <p:cNvSpPr/>
            <p:nvPr/>
          </p:nvSpPr>
          <p:spPr>
            <a:xfrm>
              <a:off x="8314952" y="4787084"/>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DED5239-70C3-49D9-A64B-096F0C63A44B}"/>
                </a:ext>
              </a:extLst>
            </p:cNvPr>
            <p:cNvSpPr/>
            <p:nvPr/>
          </p:nvSpPr>
          <p:spPr>
            <a:xfrm>
              <a:off x="6357650" y="4844853"/>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04073F0-9517-4D57-8E7D-280074727C44}"/>
                </a:ext>
              </a:extLst>
            </p:cNvPr>
            <p:cNvSpPr/>
            <p:nvPr/>
          </p:nvSpPr>
          <p:spPr>
            <a:xfrm>
              <a:off x="6369312" y="2780888"/>
              <a:ext cx="548640" cy="5486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17AA74F-95A5-4C22-800A-31ED347702DC}"/>
              </a:ext>
            </a:extLst>
          </p:cNvPr>
          <p:cNvGrpSpPr/>
          <p:nvPr/>
        </p:nvGrpSpPr>
        <p:grpSpPr>
          <a:xfrm>
            <a:off x="7458113" y="4631974"/>
            <a:ext cx="275694" cy="1217548"/>
            <a:chOff x="7458113" y="4631974"/>
            <a:chExt cx="275694" cy="1217548"/>
          </a:xfrm>
        </p:grpSpPr>
        <p:sp>
          <p:nvSpPr>
            <p:cNvPr id="142" name="Arrow: Right 141">
              <a:extLst>
                <a:ext uri="{FF2B5EF4-FFF2-40B4-BE49-F238E27FC236}">
                  <a16:creationId xmlns:a16="http://schemas.microsoft.com/office/drawing/2014/main" id="{6FEACA40-0869-448A-91EF-D5B68149B087}"/>
                </a:ext>
              </a:extLst>
            </p:cNvPr>
            <p:cNvSpPr/>
            <p:nvPr/>
          </p:nvSpPr>
          <p:spPr>
            <a:xfrm rot="16200000">
              <a:off x="7445082" y="5560797"/>
              <a:ext cx="306706"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Arrow: Right 142">
              <a:extLst>
                <a:ext uri="{FF2B5EF4-FFF2-40B4-BE49-F238E27FC236}">
                  <a16:creationId xmlns:a16="http://schemas.microsoft.com/office/drawing/2014/main" id="{0480E4C0-5E82-4DE6-AA9A-9693C621020F}"/>
                </a:ext>
              </a:extLst>
            </p:cNvPr>
            <p:cNvSpPr/>
            <p:nvPr/>
          </p:nvSpPr>
          <p:spPr>
            <a:xfrm rot="16200000">
              <a:off x="7440132" y="4649955"/>
              <a:ext cx="306706" cy="27074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Arrow: Right 148">
            <a:extLst>
              <a:ext uri="{FF2B5EF4-FFF2-40B4-BE49-F238E27FC236}">
                <a16:creationId xmlns:a16="http://schemas.microsoft.com/office/drawing/2014/main" id="{84AF5C77-7745-4400-9943-BD07554BA094}"/>
              </a:ext>
            </a:extLst>
          </p:cNvPr>
          <p:cNvSpPr/>
          <p:nvPr/>
        </p:nvSpPr>
        <p:spPr>
          <a:xfrm rot="20197701">
            <a:off x="6955148" y="2753296"/>
            <a:ext cx="29134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70F91C5-3275-496A-A06B-D18CA9CE705F}"/>
              </a:ext>
            </a:extLst>
          </p:cNvPr>
          <p:cNvGrpSpPr/>
          <p:nvPr/>
        </p:nvGrpSpPr>
        <p:grpSpPr>
          <a:xfrm>
            <a:off x="7694324" y="2614174"/>
            <a:ext cx="668450" cy="811115"/>
            <a:chOff x="7694324" y="2614174"/>
            <a:chExt cx="668450" cy="811115"/>
          </a:xfrm>
        </p:grpSpPr>
        <p:sp>
          <p:nvSpPr>
            <p:cNvPr id="150" name="Arrow: Right 149">
              <a:extLst>
                <a:ext uri="{FF2B5EF4-FFF2-40B4-BE49-F238E27FC236}">
                  <a16:creationId xmlns:a16="http://schemas.microsoft.com/office/drawing/2014/main" id="{0B723954-BE3F-4B1B-84AD-8C0159C7CBAA}"/>
                </a:ext>
              </a:extLst>
            </p:cNvPr>
            <p:cNvSpPr/>
            <p:nvPr/>
          </p:nvSpPr>
          <p:spPr>
            <a:xfrm rot="2651959">
              <a:off x="7694324" y="3154545"/>
              <a:ext cx="66845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Arrow: Right 151">
              <a:extLst>
                <a:ext uri="{FF2B5EF4-FFF2-40B4-BE49-F238E27FC236}">
                  <a16:creationId xmlns:a16="http://schemas.microsoft.com/office/drawing/2014/main" id="{F11872A9-D950-49AB-AB3A-E0CD3415A269}"/>
                </a:ext>
              </a:extLst>
            </p:cNvPr>
            <p:cNvSpPr/>
            <p:nvPr/>
          </p:nvSpPr>
          <p:spPr>
            <a:xfrm>
              <a:off x="7854282" y="2614174"/>
              <a:ext cx="294978"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9AAD764-0387-4562-B84F-BAC416F68D89}"/>
              </a:ext>
            </a:extLst>
          </p:cNvPr>
          <p:cNvGrpSpPr/>
          <p:nvPr/>
        </p:nvGrpSpPr>
        <p:grpSpPr>
          <a:xfrm>
            <a:off x="6908357" y="3904428"/>
            <a:ext cx="1506804" cy="905939"/>
            <a:chOff x="6908357" y="3904428"/>
            <a:chExt cx="1506804" cy="905939"/>
          </a:xfrm>
        </p:grpSpPr>
        <p:sp>
          <p:nvSpPr>
            <p:cNvPr id="146" name="Arrow: Right 145">
              <a:extLst>
                <a:ext uri="{FF2B5EF4-FFF2-40B4-BE49-F238E27FC236}">
                  <a16:creationId xmlns:a16="http://schemas.microsoft.com/office/drawing/2014/main" id="{B6FF3531-BC61-4CE2-90E7-878491B4A7F5}"/>
                </a:ext>
              </a:extLst>
            </p:cNvPr>
            <p:cNvSpPr/>
            <p:nvPr/>
          </p:nvSpPr>
          <p:spPr>
            <a:xfrm rot="2241942">
              <a:off x="7825205" y="4539623"/>
              <a:ext cx="589956"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Right 146">
              <a:extLst>
                <a:ext uri="{FF2B5EF4-FFF2-40B4-BE49-F238E27FC236}">
                  <a16:creationId xmlns:a16="http://schemas.microsoft.com/office/drawing/2014/main" id="{88261D32-1256-476A-A0C9-A21832D419C0}"/>
                </a:ext>
              </a:extLst>
            </p:cNvPr>
            <p:cNvSpPr/>
            <p:nvPr/>
          </p:nvSpPr>
          <p:spPr>
            <a:xfrm rot="19588372">
              <a:off x="7857781" y="3904428"/>
              <a:ext cx="433340"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Arrow: Right 152">
              <a:extLst>
                <a:ext uri="{FF2B5EF4-FFF2-40B4-BE49-F238E27FC236}">
                  <a16:creationId xmlns:a16="http://schemas.microsoft.com/office/drawing/2014/main" id="{53DBAB5B-6952-4B35-A868-08F75DFE5BE1}"/>
                </a:ext>
              </a:extLst>
            </p:cNvPr>
            <p:cNvSpPr/>
            <p:nvPr/>
          </p:nvSpPr>
          <p:spPr>
            <a:xfrm rot="11844153">
              <a:off x="6908357" y="4030891"/>
              <a:ext cx="389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B18EC25-C442-474C-AF01-0E8B7C494CB3}"/>
              </a:ext>
            </a:extLst>
          </p:cNvPr>
          <p:cNvGrpSpPr/>
          <p:nvPr/>
        </p:nvGrpSpPr>
        <p:grpSpPr>
          <a:xfrm>
            <a:off x="3459017" y="3066829"/>
            <a:ext cx="2221228" cy="1722041"/>
            <a:chOff x="3459017" y="3066829"/>
            <a:chExt cx="2221228" cy="1722041"/>
          </a:xfrm>
        </p:grpSpPr>
        <p:sp>
          <p:nvSpPr>
            <p:cNvPr id="95" name="Arrow: Right 94">
              <a:extLst>
                <a:ext uri="{FF2B5EF4-FFF2-40B4-BE49-F238E27FC236}">
                  <a16:creationId xmlns:a16="http://schemas.microsoft.com/office/drawing/2014/main" id="{5988218C-0027-4C06-B670-081DC36DDF59}"/>
                </a:ext>
              </a:extLst>
            </p:cNvPr>
            <p:cNvSpPr/>
            <p:nvPr/>
          </p:nvSpPr>
          <p:spPr>
            <a:xfrm rot="5400000">
              <a:off x="3379172" y="4438281"/>
              <a:ext cx="430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Right 95">
              <a:extLst>
                <a:ext uri="{FF2B5EF4-FFF2-40B4-BE49-F238E27FC236}">
                  <a16:creationId xmlns:a16="http://schemas.microsoft.com/office/drawing/2014/main" id="{D0410B10-AFE4-4A8B-A298-F70B2F4B1CF6}"/>
                </a:ext>
              </a:extLst>
            </p:cNvPr>
            <p:cNvSpPr/>
            <p:nvPr/>
          </p:nvSpPr>
          <p:spPr>
            <a:xfrm rot="16200000">
              <a:off x="3447342" y="3398884"/>
              <a:ext cx="29409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Arrow: Right 98">
              <a:extLst>
                <a:ext uri="{FF2B5EF4-FFF2-40B4-BE49-F238E27FC236}">
                  <a16:creationId xmlns:a16="http://schemas.microsoft.com/office/drawing/2014/main" id="{595400C4-F3DD-4CF1-9419-D63C59A3A713}"/>
                </a:ext>
              </a:extLst>
            </p:cNvPr>
            <p:cNvSpPr/>
            <p:nvPr/>
          </p:nvSpPr>
          <p:spPr>
            <a:xfrm rot="15963833">
              <a:off x="5224772" y="4284507"/>
              <a:ext cx="640202"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102">
              <a:extLst>
                <a:ext uri="{FF2B5EF4-FFF2-40B4-BE49-F238E27FC236}">
                  <a16:creationId xmlns:a16="http://schemas.microsoft.com/office/drawing/2014/main" id="{21463CF8-7FA2-4BCD-ACCC-79C00F90693E}"/>
                </a:ext>
              </a:extLst>
            </p:cNvPr>
            <p:cNvSpPr/>
            <p:nvPr/>
          </p:nvSpPr>
          <p:spPr>
            <a:xfrm rot="15719909">
              <a:off x="5285752" y="3112081"/>
              <a:ext cx="361247"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BC578CE-89DC-42DF-83D8-2D31C9A06BB5}"/>
              </a:ext>
            </a:extLst>
          </p:cNvPr>
          <p:cNvGrpSpPr/>
          <p:nvPr/>
        </p:nvGrpSpPr>
        <p:grpSpPr>
          <a:xfrm>
            <a:off x="6490903" y="3063286"/>
            <a:ext cx="2221228" cy="1722041"/>
            <a:chOff x="6490903" y="3063286"/>
            <a:chExt cx="2221228" cy="1722041"/>
          </a:xfrm>
        </p:grpSpPr>
        <p:sp>
          <p:nvSpPr>
            <p:cNvPr id="144" name="Arrow: Right 143">
              <a:extLst>
                <a:ext uri="{FF2B5EF4-FFF2-40B4-BE49-F238E27FC236}">
                  <a16:creationId xmlns:a16="http://schemas.microsoft.com/office/drawing/2014/main" id="{053D92E1-9488-4470-987D-E4C6A9BE8BD4}"/>
                </a:ext>
              </a:extLst>
            </p:cNvPr>
            <p:cNvSpPr/>
            <p:nvPr/>
          </p:nvSpPr>
          <p:spPr>
            <a:xfrm rot="5400000">
              <a:off x="6411058" y="4434738"/>
              <a:ext cx="43043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Arrow: Right 144">
              <a:extLst>
                <a:ext uri="{FF2B5EF4-FFF2-40B4-BE49-F238E27FC236}">
                  <a16:creationId xmlns:a16="http://schemas.microsoft.com/office/drawing/2014/main" id="{E995614C-7741-4AE4-9FBD-9E7B7D4737A6}"/>
                </a:ext>
              </a:extLst>
            </p:cNvPr>
            <p:cNvSpPr/>
            <p:nvPr/>
          </p:nvSpPr>
          <p:spPr>
            <a:xfrm rot="16200000">
              <a:off x="6479228" y="3395341"/>
              <a:ext cx="294094"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Right 147">
              <a:extLst>
                <a:ext uri="{FF2B5EF4-FFF2-40B4-BE49-F238E27FC236}">
                  <a16:creationId xmlns:a16="http://schemas.microsoft.com/office/drawing/2014/main" id="{F6856C48-815D-4358-A935-7BEAF1D140DE}"/>
                </a:ext>
              </a:extLst>
            </p:cNvPr>
            <p:cNvSpPr/>
            <p:nvPr/>
          </p:nvSpPr>
          <p:spPr>
            <a:xfrm rot="15963833">
              <a:off x="8256658" y="4280964"/>
              <a:ext cx="640202"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Right 150">
              <a:extLst>
                <a:ext uri="{FF2B5EF4-FFF2-40B4-BE49-F238E27FC236}">
                  <a16:creationId xmlns:a16="http://schemas.microsoft.com/office/drawing/2014/main" id="{E1847537-5E51-4D84-A8EB-F6ED4CEF87C0}"/>
                </a:ext>
              </a:extLst>
            </p:cNvPr>
            <p:cNvSpPr/>
            <p:nvPr/>
          </p:nvSpPr>
          <p:spPr>
            <a:xfrm rot="15719909">
              <a:off x="8317638" y="3108538"/>
              <a:ext cx="361247" cy="2707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up)">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fade">
                                      <p:cBhvr>
                                        <p:cTn id="82" dur="500"/>
                                        <p:tgtEl>
                                          <p:spTgt spid="101"/>
                                        </p:tgtEl>
                                      </p:cBhvr>
                                    </p:animEffec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500"/>
                                        <p:tgtEl>
                                          <p:spTgt spid="17"/>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fade">
                                      <p:cBhvr>
                                        <p:cTn id="109" dur="500"/>
                                        <p:tgtEl>
                                          <p:spTgt spid="149"/>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500"/>
                                        <p:tgtEl>
                                          <p:spTgt spid="1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54"/>
                                        </p:tgtEl>
                                        <p:attrNameLst>
                                          <p:attrName>style.visibility</p:attrName>
                                        </p:attrNameLst>
                                      </p:cBhvr>
                                      <p:to>
                                        <p:strVal val="visible"/>
                                      </p:to>
                                    </p:set>
                                    <p:animEffect transition="in" filter="fade">
                                      <p:cBhvr>
                                        <p:cTn id="123" dur="500"/>
                                        <p:tgtEl>
                                          <p:spTgt spid="15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55"/>
                                        </p:tgtEl>
                                        <p:attrNameLst>
                                          <p:attrName>style.visibility</p:attrName>
                                        </p:attrNameLst>
                                      </p:cBhvr>
                                      <p:to>
                                        <p:strVal val="visible"/>
                                      </p:to>
                                    </p:set>
                                    <p:animEffect transition="in" filter="fade">
                                      <p:cBhvr>
                                        <p:cTn id="128" dur="500"/>
                                        <p:tgtEl>
                                          <p:spTgt spid="15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56"/>
                                        </p:tgtEl>
                                        <p:attrNameLst>
                                          <p:attrName>style.visibility</p:attrName>
                                        </p:attrNameLst>
                                      </p:cBhvr>
                                      <p:to>
                                        <p:strVal val="visible"/>
                                      </p:to>
                                    </p:set>
                                    <p:animEffect transition="in" filter="fade">
                                      <p:cBhvr>
                                        <p:cTn id="133"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0" grpId="0" animBg="1"/>
      <p:bldP spid="40" grpId="0" animBg="1"/>
      <p:bldP spid="23" grpId="0"/>
      <p:bldP spid="32" grpId="0"/>
      <p:bldP spid="35" grpId="0"/>
      <p:bldP spid="43" grpId="0"/>
      <p:bldP spid="44" grpId="0"/>
      <p:bldP spid="75" grpId="0" animBg="1"/>
      <p:bldP spid="101" grpId="0" animBg="1"/>
      <p:bldP spid="1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TextBox 36">
            <a:extLst>
              <a:ext uri="{FF2B5EF4-FFF2-40B4-BE49-F238E27FC236}">
                <a16:creationId xmlns:a16="http://schemas.microsoft.com/office/drawing/2014/main" id="{E101A18C-272C-4486-872D-EE1D94934542}"/>
              </a:ext>
            </a:extLst>
          </p:cNvPr>
          <p:cNvSpPr txBox="1"/>
          <p:nvPr/>
        </p:nvSpPr>
        <p:spPr>
          <a:xfrm>
            <a:off x="5229192" y="1485940"/>
            <a:ext cx="1733616" cy="369332"/>
          </a:xfrm>
          <a:prstGeom prst="rect">
            <a:avLst/>
          </a:prstGeom>
          <a:noFill/>
        </p:spPr>
        <p:txBody>
          <a:bodyPr wrap="none" rtlCol="0">
            <a:spAutoFit/>
          </a:bodyPr>
          <a:lstStyle/>
          <a:p>
            <a:pPr algn="ctr"/>
            <a:r>
              <a:rPr lang="en-US" b="1" dirty="0"/>
              <a:t>OUTSIDER VIEW</a:t>
            </a:r>
          </a:p>
        </p:txBody>
      </p:sp>
      <p:sp>
        <p:nvSpPr>
          <p:cNvPr id="22" name="TextBox 21">
            <a:extLst>
              <a:ext uri="{FF2B5EF4-FFF2-40B4-BE49-F238E27FC236}">
                <a16:creationId xmlns:a16="http://schemas.microsoft.com/office/drawing/2014/main" id="{066E9A75-F010-47A8-A625-3C26C1DFFB7E}"/>
              </a:ext>
            </a:extLst>
          </p:cNvPr>
          <p:cNvSpPr txBox="1"/>
          <p:nvPr/>
        </p:nvSpPr>
        <p:spPr>
          <a:xfrm>
            <a:off x="5211732" y="5868049"/>
            <a:ext cx="5510035" cy="369332"/>
          </a:xfrm>
          <a:prstGeom prst="rect">
            <a:avLst/>
          </a:prstGeom>
          <a:noFill/>
        </p:spPr>
        <p:txBody>
          <a:bodyPr wrap="none" rtlCol="0">
            <a:spAutoFit/>
          </a:bodyPr>
          <a:lstStyle/>
          <a:p>
            <a:r>
              <a:rPr lang="en-US" i="1" dirty="0"/>
              <a:t>Outsiders know the fee, but not which input it came from</a:t>
            </a:r>
          </a:p>
        </p:txBody>
      </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TextBox 36">
            <a:extLst>
              <a:ext uri="{FF2B5EF4-FFF2-40B4-BE49-F238E27FC236}">
                <a16:creationId xmlns:a16="http://schemas.microsoft.com/office/drawing/2014/main" id="{7D51241E-E64D-4ABA-B872-7BDE4EF108A0}"/>
              </a:ext>
            </a:extLst>
          </p:cNvPr>
          <p:cNvSpPr txBox="1"/>
          <p:nvPr/>
        </p:nvSpPr>
        <p:spPr>
          <a:xfrm>
            <a:off x="5332011" y="1485940"/>
            <a:ext cx="1527982" cy="369332"/>
          </a:xfrm>
          <a:prstGeom prst="rect">
            <a:avLst/>
          </a:prstGeom>
          <a:noFill/>
        </p:spPr>
        <p:txBody>
          <a:bodyPr wrap="none" rtlCol="0">
            <a:spAutoFit/>
          </a:bodyPr>
          <a:lstStyle/>
          <a:p>
            <a:pPr algn="ctr"/>
            <a:r>
              <a:rPr lang="en-US" b="1" dirty="0"/>
              <a:t>INSIDER VIEW</a:t>
            </a:r>
          </a:p>
        </p:txBody>
      </p:sp>
    </p:spTree>
    <p:extLst>
      <p:ext uri="{BB962C8B-B14F-4D97-AF65-F5344CB8AC3E}">
        <p14:creationId xmlns:p14="http://schemas.microsoft.com/office/powerpoint/2010/main" val="8880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par>
                                <p:cTn id="64" presetID="10" presetClass="entr" presetSubtype="0"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left)">
                                      <p:cBhvr>
                                        <p:cTn id="71" dur="500"/>
                                        <p:tgtEl>
                                          <p:spTgt spid="79"/>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left)">
                                      <p:cBhvr>
                                        <p:cTn id="75" dur="500"/>
                                        <p:tgtEl>
                                          <p:spTgt spid="81"/>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left)">
                                      <p:cBhvr>
                                        <p:cTn id="79" dur="500"/>
                                        <p:tgtEl>
                                          <p:spTgt spid="87"/>
                                        </p:tgtEl>
                                      </p:cBhvr>
                                    </p:animEffect>
                                  </p:childTnLst>
                                </p:cTn>
                              </p:par>
                            </p:childTnLst>
                          </p:cTn>
                        </p:par>
                        <p:par>
                          <p:cTn id="80" fill="hold">
                            <p:stCondLst>
                              <p:cond delay="1500"/>
                            </p:stCondLst>
                            <p:childTnLst>
                              <p:par>
                                <p:cTn id="81" presetID="22" presetClass="entr" presetSubtype="8" fill="hold"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left)">
                                      <p:cBhvr>
                                        <p:cTn id="83" dur="500"/>
                                        <p:tgtEl>
                                          <p:spTgt spid="84"/>
                                        </p:tgtEl>
                                      </p:cBhvr>
                                    </p:animEffect>
                                  </p:childTnLst>
                                </p:cTn>
                              </p:par>
                            </p:childTnLst>
                          </p:cTn>
                        </p:par>
                        <p:par>
                          <p:cTn id="84" fill="hold">
                            <p:stCondLst>
                              <p:cond delay="2000"/>
                            </p:stCondLst>
                            <p:childTnLst>
                              <p:par>
                                <p:cTn id="85" presetID="22" presetClass="entr" presetSubtype="8" fill="hold" nodeType="after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wipe(left)">
                                      <p:cBhvr>
                                        <p:cTn id="8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Available Wallets</a:t>
            </a:r>
          </a:p>
        </p:txBody>
      </p:sp>
      <p:pic>
        <p:nvPicPr>
          <p:cNvPr id="6" name="Picture 2" descr="Desktop Screenshot: Welcome to MyMonero! Let's get started.">
            <a:extLst>
              <a:ext uri="{FF2B5EF4-FFF2-40B4-BE49-F238E27FC236}">
                <a16:creationId xmlns:a16="http://schemas.microsoft.com/office/drawing/2014/main" id="{01830450-1D5C-44FA-8631-E14E343CF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edger nano s">
            <a:extLst>
              <a:ext uri="{FF2B5EF4-FFF2-40B4-BE49-F238E27FC236}">
                <a16:creationId xmlns:a16="http://schemas.microsoft.com/office/drawing/2014/main" id="{7026D4E9-9844-4884-B13A-72FF4F71B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087"/>
            <a:ext cx="1815425" cy="111951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05DC3C-14AA-4529-8078-5214CEE95F17}"/>
              </a:ext>
            </a:extLst>
          </p:cNvPr>
          <p:cNvGrpSpPr/>
          <p:nvPr/>
        </p:nvGrpSpPr>
        <p:grpSpPr>
          <a:xfrm>
            <a:off x="8514086" y="-34838"/>
            <a:ext cx="3121319" cy="2125488"/>
            <a:chOff x="6239635" y="2804688"/>
            <a:chExt cx="5952365" cy="4053312"/>
          </a:xfrm>
        </p:grpSpPr>
        <p:pic>
          <p:nvPicPr>
            <p:cNvPr id="10" name="Picture 4" descr="https://taiga.getmonero.org/media/attachments/3/7/b/b/bcd26f50194d9ca1238ddcad0c26997a0ad0faba154904bb509cedab75c5/gez_5793-small.jpeg">
              <a:extLst>
                <a:ext uri="{FF2B5EF4-FFF2-40B4-BE49-F238E27FC236}">
                  <a16:creationId xmlns:a16="http://schemas.microsoft.com/office/drawing/2014/main" id="{3BCCC49F-9C85-4534-92AD-EABBE7F8B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80" b="99796" l="9783" r="99592">
                          <a14:foregroundMark x1="21467" y1="24644" x2="55027" y2="99796"/>
                          <a14:foregroundMark x1="50679" y1="74745" x2="82337" y2="75764"/>
                          <a14:foregroundMark x1="82337" y1="75764" x2="99728" y2="71690"/>
                          <a14:foregroundMark x1="99728" y1="71690" x2="99728" y2="71690"/>
                          <a14:foregroundMark x1="74457" y1="63951" x2="99864" y2="56823"/>
                          <a14:foregroundMark x1="69683" y1="89257" x2="99864" y2="86151"/>
                          <a14:foregroundMark x1="58931" y1="51533" x2="54891" y2="25255"/>
                          <a14:foregroundMark x1="61685" y1="69450" x2="58940" y2="51595"/>
                          <a14:foregroundMark x1="54891" y1="25255" x2="48370" y2="20774"/>
                          <a14:foregroundMark x1="48370" y1="20774" x2="23098" y2="24847"/>
                          <a14:foregroundMark x1="23098" y1="24847" x2="21196" y2="36049"/>
                          <a14:foregroundMark x1="21196" y1="36049" x2="29891" y2="80448"/>
                          <a14:foregroundMark x1="29891" y1="80448" x2="36005" y2="85132"/>
                          <a14:foregroundMark x1="36005" y1="85132" x2="49864" y2="87373"/>
                          <a14:foregroundMark x1="49864" y1="87373" x2="52038" y2="97352"/>
                          <a14:foregroundMark x1="52038" y1="97352" x2="55842" y2="88595"/>
                          <a14:foregroundMark x1="59638" y1="87343" x2="62636" y2="86354"/>
                          <a14:foregroundMark x1="55842" y1="88595" x2="58590" y2="87688"/>
                          <a14:foregroundMark x1="62636" y1="86354" x2="63995" y2="75153"/>
                          <a14:foregroundMark x1="63995" y1="75153" x2="56522" y2="70265"/>
                          <a14:foregroundMark x1="56522" y1="70265" x2="46467" y2="71690"/>
                          <a14:foregroundMark x1="46467" y1="71690" x2="38315" y2="66802"/>
                          <a14:foregroundMark x1="38315" y1="66802" x2="34918" y2="58045"/>
                          <a14:foregroundMark x1="34918" y1="58045" x2="42935" y2="52138"/>
                          <a14:foregroundMark x1="42935" y1="52138" x2="47283" y2="43788"/>
                          <a14:foregroundMark x1="47283" y1="43788" x2="38859" y2="41344"/>
                          <a14:foregroundMark x1="38859" y1="41344" x2="34511" y2="50305"/>
                          <a14:foregroundMark x1="34511" y1="50305" x2="35326" y2="60692"/>
                          <a14:foregroundMark x1="35326" y1="60692" x2="26766" y2="56212"/>
                          <a14:foregroundMark x1="26766" y1="56212" x2="24457" y2="44807"/>
                          <a14:foregroundMark x1="24457" y1="44807" x2="27582" y2="33809"/>
                          <a14:foregroundMark x1="27582" y1="33809" x2="37228" y2="28921"/>
                          <a14:foregroundMark x1="37228" y1="28921" x2="45109" y2="30754"/>
                          <a14:foregroundMark x1="45109" y1="30754" x2="52446" y2="38289"/>
                          <a14:foregroundMark x1="52446" y1="38289" x2="52038" y2="52749"/>
                          <a14:foregroundMark x1="52038" y1="52749" x2="47418" y2="62933"/>
                          <a14:foregroundMark x1="47418" y1="62933" x2="36141" y2="75153"/>
                          <a14:foregroundMark x1="36141" y1="75153" x2="41712" y2="81466"/>
                          <a14:foregroundMark x1="41712" y1="81466" x2="52310" y2="76578"/>
                          <a14:foregroundMark x1="48023" y1="98894" x2="48234" y2="99796"/>
                          <a14:foregroundMark x1="56522" y1="90428" x2="56522" y2="90428"/>
                          <a14:foregroundMark x1="55842" y1="90428" x2="58152" y2="99796"/>
                          <a14:foregroundMark x1="47962" y1="98167" x2="45924" y2="89206"/>
                          <a14:backgroundMark x1="25815" y1="84725" x2="16440" y2="30550"/>
                          <a14:backgroundMark x1="16440" y1="30550" x2="19973" y2="20978"/>
                          <a14:backgroundMark x1="19973" y1="20978" x2="26087" y2="15682"/>
                          <a14:backgroundMark x1="26087" y1="15682" x2="45652" y2="12016"/>
                          <a14:backgroundMark x1="45652" y1="12016" x2="60598" y2="15479"/>
                          <a14:backgroundMark x1="60598" y1="15479" x2="63995" y2="27902"/>
                          <a14:backgroundMark x1="63995" y1="27902" x2="64130" y2="51527"/>
                          <a14:backgroundMark x1="64130" y1="51527" x2="67799" y2="60489"/>
                          <a14:backgroundMark x1="67799" y1="60489" x2="75815" y2="57026"/>
                          <a14:backgroundMark x1="62908" y1="95316" x2="77853" y2="96945"/>
                          <a14:backgroundMark x1="77853" y1="96945" x2="99864" y2="94705"/>
                          <a14:backgroundMark x1="99864" y1="94705" x2="99864" y2="94705"/>
                          <a14:backgroundMark x1="62188" y1="97655" x2="62500" y2="99796"/>
                          <a14:backgroundMark x1="60977" y1="98297" x2="61277" y2="99796"/>
                          <a14:backgroundMark x1="63043" y1="97556" x2="59103" y2="89613"/>
                          <a14:backgroundMark x1="44565" y1="92668" x2="46332" y2="99796"/>
                        </a14:backgroundRemoval>
                      </a14:imgEffect>
                    </a14:imgLayer>
                  </a14:imgProps>
                </a:ext>
                <a:ext uri="{28A0092B-C50C-407E-A947-70E740481C1C}">
                  <a14:useLocalDpi xmlns:a14="http://schemas.microsoft.com/office/drawing/2010/main" val="0"/>
                </a:ext>
              </a:extLst>
            </a:blip>
            <a:srcRect/>
            <a:stretch>
              <a:fillRect/>
            </a:stretch>
          </p:blipFill>
          <p:spPr bwMode="auto">
            <a:xfrm>
              <a:off x="6239635" y="2887060"/>
              <a:ext cx="5952365" cy="3970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aiga.getmonero.org/media/attachments/5/2/2/4/4eeb3cd510c41c179c6176c0bf616c8ae2ccacaed9ae6bc129473f6970be/gez_5754-small.jpeg">
              <a:extLst>
                <a:ext uri="{FF2B5EF4-FFF2-40B4-BE49-F238E27FC236}">
                  <a16:creationId xmlns:a16="http://schemas.microsoft.com/office/drawing/2014/main" id="{5AF8B51A-E22E-4B4F-876B-56FC5923AE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35" r="22007"/>
            <a:stretch/>
          </p:blipFill>
          <p:spPr bwMode="auto">
            <a:xfrm>
              <a:off x="9884549" y="2804688"/>
              <a:ext cx="2097188" cy="206784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28566F34-419F-4A40-8750-B8DE699032A3}"/>
              </a:ext>
            </a:extLst>
          </p:cNvPr>
          <p:cNvPicPr>
            <a:picLocks noChangeAspect="1"/>
          </p:cNvPicPr>
          <p:nvPr/>
        </p:nvPicPr>
        <p:blipFill rotWithShape="1">
          <a:blip r:embed="rId8">
            <a:extLst>
              <a:ext uri="{28A0092B-C50C-407E-A947-70E740481C1C}">
                <a14:useLocalDpi xmlns:a14="http://schemas.microsoft.com/office/drawing/2010/main" val="0"/>
              </a:ext>
            </a:extLst>
          </a:blip>
          <a:srcRect t="3318"/>
          <a:stretch/>
        </p:blipFill>
        <p:spPr>
          <a:xfrm>
            <a:off x="9070681" y="1930400"/>
            <a:ext cx="2743810" cy="4716022"/>
          </a:xfrm>
          <a:prstGeom prst="rect">
            <a:avLst/>
          </a:prstGeom>
        </p:spPr>
      </p:pic>
      <p:pic>
        <p:nvPicPr>
          <p:cNvPr id="12" name="Picture 11">
            <a:extLst>
              <a:ext uri="{FF2B5EF4-FFF2-40B4-BE49-F238E27FC236}">
                <a16:creationId xmlns:a16="http://schemas.microsoft.com/office/drawing/2014/main" id="{6D283A60-6065-470A-AEE3-585072043DA4}"/>
              </a:ext>
            </a:extLst>
          </p:cNvPr>
          <p:cNvPicPr>
            <a:picLocks noChangeAspect="1"/>
          </p:cNvPicPr>
          <p:nvPr/>
        </p:nvPicPr>
        <p:blipFill>
          <a:blip r:embed="rId9"/>
          <a:stretch>
            <a:fillRect/>
          </a:stretch>
        </p:blipFill>
        <p:spPr>
          <a:xfrm>
            <a:off x="478985" y="1579418"/>
            <a:ext cx="2496960" cy="5190565"/>
          </a:xfrm>
          <a:prstGeom prst="roundRect">
            <a:avLst>
              <a:gd name="adj" fmla="val 9813"/>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Efficiency Efficiency Efficiency</a:t>
            </a:r>
          </a:p>
        </p:txBody>
      </p:sp>
      <p:graphicFrame>
        <p:nvGraphicFramePr>
          <p:cNvPr id="31" name="Chart 30">
            <a:extLst>
              <a:ext uri="{FF2B5EF4-FFF2-40B4-BE49-F238E27FC236}">
                <a16:creationId xmlns:a16="http://schemas.microsoft.com/office/drawing/2014/main" id="{FAE41900-DE9E-4897-966A-E792A94E5FA2}"/>
              </a:ext>
            </a:extLst>
          </p:cNvPr>
          <p:cNvGraphicFramePr/>
          <p:nvPr>
            <p:extLst>
              <p:ext uri="{D42A27DB-BD31-4B8C-83A1-F6EECF244321}">
                <p14:modId xmlns:p14="http://schemas.microsoft.com/office/powerpoint/2010/main" val="3886157033"/>
              </p:ext>
            </p:extLst>
          </p:nvPr>
        </p:nvGraphicFramePr>
        <p:xfrm>
          <a:off x="797290" y="1186459"/>
          <a:ext cx="10597420" cy="75144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E278E027-0EEC-4CCD-8485-AC78BD5092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4" b="89968" l="9858" r="89876">
                        <a14:foregroundMark x1="8526" y1="8858" x2="27087" y2="7257"/>
                        <a14:foregroundMark x1="27087" y1="7257" x2="70604" y2="9072"/>
                        <a14:foregroundMark x1="70604" y1="9072" x2="83481" y2="8858"/>
                        <a14:foregroundMark x1="83481" y1="8858" x2="86767" y2="15902"/>
                        <a14:foregroundMark x1="86767" y1="15902" x2="81528" y2="71291"/>
                        <a14:foregroundMark x1="81528" y1="71291" x2="83570" y2="78335"/>
                        <a14:foregroundMark x1="83570" y1="78335" x2="80728" y2="85059"/>
                        <a14:foregroundMark x1="80728" y1="85059" x2="19627" y2="85699"/>
                        <a14:foregroundMark x1="19627" y1="85699" x2="13854" y2="83244"/>
                        <a14:foregroundMark x1="13854" y1="83244" x2="10124" y2="75880"/>
                        <a14:foregroundMark x1="10124" y1="75880" x2="9858" y2="26574"/>
                        <a14:foregroundMark x1="9858" y1="26574" x2="11190" y2="18677"/>
                        <a14:foregroundMark x1="11190" y1="18677" x2="14476" y2="11206"/>
                        <a14:foregroundMark x1="14476" y1="11206" x2="21314" y2="11633"/>
                        <a14:foregroundMark x1="21314" y1="11633" x2="26909" y2="16009"/>
                        <a14:foregroundMark x1="26909" y1="16009" x2="34192" y2="26361"/>
                        <a14:foregroundMark x1="34192" y1="26361" x2="37567" y2="45251"/>
                        <a14:foregroundMark x1="37567" y1="45251" x2="36412" y2="57524"/>
                        <a14:foregroundMark x1="36412" y1="57524" x2="32593" y2="65848"/>
                        <a14:foregroundMark x1="32593" y1="65848" x2="53108" y2="12807"/>
                        <a14:foregroundMark x1="53108" y1="12807" x2="58171" y2="19424"/>
                        <a14:foregroundMark x1="58171" y1="19424" x2="55595" y2="37247"/>
                        <a14:foregroundMark x1="55595" y1="37247" x2="59858" y2="42903"/>
                        <a14:foregroundMark x1="59858" y1="42903" x2="64565" y2="43543"/>
                        <a14:foregroundMark x1="67584" y1="20384" x2="74067" y2="20811"/>
                        <a14:foregroundMark x1="74067" y1="20811" x2="68028" y2="21345"/>
                        <a14:foregroundMark x1="68028" y1="21345" x2="60568" y2="18570"/>
                        <a14:foregroundMark x1="60568" y1="18570" x2="34991" y2="19530"/>
                        <a14:foregroundMark x1="75222" y1="17930" x2="70160" y2="24760"/>
                        <a14:foregroundMark x1="80639" y1="9285" x2="86501" y2="8965"/>
                        <a14:foregroundMark x1="86501" y1="8965" x2="81616" y2="8004"/>
                      </a14:backgroundRemoval>
                    </a14:imgEffect>
                  </a14:imgLayer>
                </a14:imgProps>
              </a:ext>
              <a:ext uri="{28A0092B-C50C-407E-A947-70E740481C1C}">
                <a14:useLocalDpi xmlns:a14="http://schemas.microsoft.com/office/drawing/2010/main" val="0"/>
              </a:ext>
            </a:extLst>
          </a:blip>
          <a:stretch>
            <a:fillRect/>
          </a:stretch>
        </p:blipFill>
        <p:spPr>
          <a:xfrm>
            <a:off x="-397365" y="0"/>
            <a:ext cx="8241311" cy="6858000"/>
          </a:xfrm>
          <a:prstGeom prst="rect">
            <a:avLst/>
          </a:prstGeom>
        </p:spPr>
      </p:pic>
      <p:pic>
        <p:nvPicPr>
          <p:cNvPr id="8" name="Picture 7">
            <a:extLst>
              <a:ext uri="{FF2B5EF4-FFF2-40B4-BE49-F238E27FC236}">
                <a16:creationId xmlns:a16="http://schemas.microsoft.com/office/drawing/2014/main" id="{BF712DC6-7BC2-4633-96F4-0DCFA4EEA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899" y="409903"/>
            <a:ext cx="4892625" cy="324621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6EC12F2-F93A-425D-A80E-B573B9EB031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864" b="93964" l="4078" r="95049">
                        <a14:foregroundMark x1="8155" y1="9704" x2="22913" y2="9231"/>
                        <a14:foregroundMark x1="22913" y1="9231" x2="51359" y2="10533"/>
                        <a14:foregroundMark x1="51359" y1="10533" x2="66602" y2="9704"/>
                        <a14:foregroundMark x1="66602" y1="9704" x2="91359" y2="10296"/>
                        <a14:foregroundMark x1="91359" y1="10296" x2="92330" y2="17396"/>
                        <a14:foregroundMark x1="92330" y1="17396" x2="92136" y2="46036"/>
                        <a14:foregroundMark x1="92136" y1="46036" x2="93883" y2="52663"/>
                        <a14:foregroundMark x1="93883" y1="52663" x2="93204" y2="90414"/>
                        <a14:foregroundMark x1="93204" y1="90414" x2="88350" y2="95148"/>
                        <a14:foregroundMark x1="88350" y1="95148" x2="8058" y2="92781"/>
                        <a14:foregroundMark x1="8058" y1="92781" x2="5825" y2="82722"/>
                        <a14:foregroundMark x1="5825" y1="82722" x2="6117" y2="14675"/>
                        <a14:foregroundMark x1="6117" y1="14675" x2="11165" y2="10651"/>
                        <a14:foregroundMark x1="11165" y1="10651" x2="11748" y2="65444"/>
                        <a14:foregroundMark x1="11748" y1="65444" x2="15631" y2="73018"/>
                        <a14:foregroundMark x1="15631" y1="73018" x2="21748" y2="72189"/>
                        <a14:foregroundMark x1="21748" y1="72189" x2="28447" y2="65562"/>
                        <a14:foregroundMark x1="28447" y1="65562" x2="35922" y2="41657"/>
                        <a14:foregroundMark x1="35922" y1="41657" x2="40000" y2="35266"/>
                        <a14:foregroundMark x1="40000" y1="35266" x2="50680" y2="42012"/>
                        <a14:foregroundMark x1="50680" y1="42012" x2="51553" y2="57396"/>
                        <a14:foregroundMark x1="51553" y1="57396" x2="49417" y2="77870"/>
                        <a14:foregroundMark x1="49417" y1="77870" x2="56893" y2="78817"/>
                        <a14:foregroundMark x1="56893" y1="78817" x2="79223" y2="58817"/>
                        <a14:foregroundMark x1="79223" y1="58817" x2="81553" y2="50888"/>
                        <a14:foregroundMark x1="81553" y1="50888" x2="77670" y2="41065"/>
                        <a14:foregroundMark x1="77670" y1="41065" x2="73107" y2="35976"/>
                        <a14:foregroundMark x1="73107" y1="35976" x2="63495" y2="38225"/>
                        <a14:foregroundMark x1="63495" y1="38225" x2="36990" y2="70888"/>
                        <a14:foregroundMark x1="36990" y1="70888" x2="28932" y2="73373"/>
                        <a14:foregroundMark x1="28932" y1="73373" x2="23592" y2="69349"/>
                        <a14:foregroundMark x1="23592" y1="69349" x2="18447" y2="54438"/>
                        <a14:foregroundMark x1="18447" y1="54438" x2="20291" y2="38698"/>
                        <a14:foregroundMark x1="20291" y1="38698" x2="26311" y2="28521"/>
                        <a14:foregroundMark x1="26311" y1="28521" x2="36408" y2="24497"/>
                        <a14:foregroundMark x1="36408" y1="24497" x2="51553" y2="24379"/>
                        <a14:foregroundMark x1="51553" y1="24379" x2="65146" y2="25562"/>
                        <a14:foregroundMark x1="65146" y1="25562" x2="70485" y2="28402"/>
                        <a14:foregroundMark x1="70485" y1="28402" x2="79029" y2="53018"/>
                        <a14:foregroundMark x1="79029" y1="53018" x2="80291" y2="67929"/>
                        <a14:foregroundMark x1="80291" y1="67929" x2="78252" y2="74675"/>
                        <a14:foregroundMark x1="78252" y1="74675" x2="73981" y2="79763"/>
                        <a14:foregroundMark x1="73981" y1="79763" x2="50485" y2="84379"/>
                        <a14:foregroundMark x1="50485" y1="84379" x2="20388" y2="79645"/>
                        <a14:foregroundMark x1="20388" y1="79645" x2="14369" y2="81775"/>
                        <a14:foregroundMark x1="43204" y1="89112" x2="50097" y2="89112"/>
                        <a14:foregroundMark x1="50097" y1="89112" x2="77282" y2="86982"/>
                        <a14:foregroundMark x1="77282" y1="86982" x2="83883" y2="86982"/>
                        <a14:foregroundMark x1="87767" y1="55148" x2="90291" y2="86746"/>
                        <a14:foregroundMark x1="90291" y1="86746" x2="92524" y2="91953"/>
                        <a14:foregroundMark x1="22913" y1="12189" x2="43786" y2="8521"/>
                        <a14:foregroundMark x1="43786" y1="8521" x2="71456" y2="11006"/>
                        <a14:foregroundMark x1="80680" y1="6864" x2="95049" y2="6864"/>
                        <a14:foregroundMark x1="10874" y1="87101" x2="4078" y2="93964"/>
                      </a14:backgroundRemoval>
                    </a14:imgEffect>
                  </a14:imgLayer>
                </a14:imgProps>
              </a:ext>
              <a:ext uri="{28A0092B-C50C-407E-A947-70E740481C1C}">
                <a14:useLocalDpi xmlns:a14="http://schemas.microsoft.com/office/drawing/2010/main" val="0"/>
              </a:ext>
            </a:extLst>
          </a:blip>
          <a:srcRect b="34419"/>
          <a:stretch/>
        </p:blipFill>
        <p:spPr>
          <a:xfrm>
            <a:off x="6927219" y="3475298"/>
            <a:ext cx="5376532" cy="2892650"/>
          </a:xfrm>
          <a:prstGeom prst="rect">
            <a:avLst/>
          </a:prstGeom>
        </p:spPr>
      </p:pic>
    </p:spTree>
    <p:extLst>
      <p:ext uri="{BB962C8B-B14F-4D97-AF65-F5344CB8AC3E}">
        <p14:creationId xmlns:p14="http://schemas.microsoft.com/office/powerpoint/2010/main" val="3482023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Payment IDs Are Terrible </a:t>
            </a:r>
          </a:p>
        </p:txBody>
      </p:sp>
      <p:pic>
        <p:nvPicPr>
          <p:cNvPr id="1026" name="Picture 2" descr="Image result for monero payment id">
            <a:extLst>
              <a:ext uri="{FF2B5EF4-FFF2-40B4-BE49-F238E27FC236}">
                <a16:creationId xmlns:a16="http://schemas.microsoft.com/office/drawing/2014/main" id="{2D9BE432-CA96-4E0F-A431-66BBA0C0E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91" y="1890314"/>
            <a:ext cx="4869746" cy="44917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onero payment id">
            <a:extLst>
              <a:ext uri="{FF2B5EF4-FFF2-40B4-BE49-F238E27FC236}">
                <a16:creationId xmlns:a16="http://schemas.microsoft.com/office/drawing/2014/main" id="{B2E4591A-37AD-4DE3-B199-D5C0A1AEF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5240" b="15737"/>
          <a:stretch/>
        </p:blipFill>
        <p:spPr bwMode="auto">
          <a:xfrm>
            <a:off x="5585138" y="1890314"/>
            <a:ext cx="6074697" cy="449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Side Chains</a:t>
            </a:r>
          </a:p>
        </p:txBody>
      </p:sp>
      <p:grpSp>
        <p:nvGrpSpPr>
          <p:cNvPr id="3" name="Group 2">
            <a:extLst>
              <a:ext uri="{FF2B5EF4-FFF2-40B4-BE49-F238E27FC236}">
                <a16:creationId xmlns:a16="http://schemas.microsoft.com/office/drawing/2014/main" id="{EC73A4E4-78B7-44AB-B6CD-C3548787AB35}"/>
              </a:ext>
            </a:extLst>
          </p:cNvPr>
          <p:cNvGrpSpPr/>
          <p:nvPr/>
        </p:nvGrpSpPr>
        <p:grpSpPr>
          <a:xfrm>
            <a:off x="2157692" y="2607709"/>
            <a:ext cx="7876616" cy="1492439"/>
            <a:chOff x="2546626" y="3385194"/>
            <a:chExt cx="7876616" cy="1492439"/>
          </a:xfrm>
        </p:grpSpPr>
        <p:sp>
          <p:nvSpPr>
            <p:cNvPr id="6" name="Arrow: Right 5">
              <a:extLst>
                <a:ext uri="{FF2B5EF4-FFF2-40B4-BE49-F238E27FC236}">
                  <a16:creationId xmlns:a16="http://schemas.microsoft.com/office/drawing/2014/main" id="{A841EF40-279C-4677-830C-52AFC7BACCD6}"/>
                </a:ext>
              </a:extLst>
            </p:cNvPr>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3848ECB-130A-4A88-9B42-E27742A40861}"/>
                </a:ext>
              </a:extLst>
            </p:cNvPr>
            <p:cNvGrpSpPr/>
            <p:nvPr/>
          </p:nvGrpSpPr>
          <p:grpSpPr>
            <a:xfrm>
              <a:off x="2546626" y="3385194"/>
              <a:ext cx="7602505" cy="1492439"/>
              <a:chOff x="3794365" y="3067532"/>
              <a:chExt cx="7602505" cy="1492439"/>
            </a:xfrm>
          </p:grpSpPr>
          <p:grpSp>
            <p:nvGrpSpPr>
              <p:cNvPr id="8" name="Group 7">
                <a:extLst>
                  <a:ext uri="{FF2B5EF4-FFF2-40B4-BE49-F238E27FC236}">
                    <a16:creationId xmlns:a16="http://schemas.microsoft.com/office/drawing/2014/main" id="{E3868C1B-CE81-4745-8923-60A3D8892AD2}"/>
                  </a:ext>
                </a:extLst>
              </p:cNvPr>
              <p:cNvGrpSpPr/>
              <p:nvPr/>
            </p:nvGrpSpPr>
            <p:grpSpPr>
              <a:xfrm>
                <a:off x="4094922" y="3619067"/>
                <a:ext cx="7301948" cy="940904"/>
                <a:chOff x="4094922" y="3619067"/>
                <a:chExt cx="7301948" cy="940904"/>
              </a:xfrm>
            </p:grpSpPr>
            <p:grpSp>
              <p:nvGrpSpPr>
                <p:cNvPr id="15" name="Group 14">
                  <a:extLst>
                    <a:ext uri="{FF2B5EF4-FFF2-40B4-BE49-F238E27FC236}">
                      <a16:creationId xmlns:a16="http://schemas.microsoft.com/office/drawing/2014/main" id="{3DAFFCC5-0837-4EF9-A92C-2A7E82ADDA1F}"/>
                    </a:ext>
                  </a:extLst>
                </p:cNvPr>
                <p:cNvGrpSpPr/>
                <p:nvPr/>
              </p:nvGrpSpPr>
              <p:grpSpPr>
                <a:xfrm>
                  <a:off x="4094922" y="3862773"/>
                  <a:ext cx="6515885" cy="449679"/>
                  <a:chOff x="4094922" y="3862773"/>
                  <a:chExt cx="6515885" cy="449679"/>
                </a:xfrm>
              </p:grpSpPr>
              <p:sp>
                <p:nvSpPr>
                  <p:cNvPr id="23" name="Arrow: Right 22">
                    <a:extLst>
                      <a:ext uri="{FF2B5EF4-FFF2-40B4-BE49-F238E27FC236}">
                        <a16:creationId xmlns:a16="http://schemas.microsoft.com/office/drawing/2014/main" id="{424C2BCA-8D0F-4E42-94C9-FC4021C2D943}"/>
                      </a:ext>
                    </a:extLst>
                  </p:cNvPr>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6C7BCA1-DB56-41A2-B24C-87B994E30DBE}"/>
                      </a:ext>
                    </a:extLst>
                  </p:cNvPr>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D356D6A-C052-4D89-BD2F-51837002E51B}"/>
                      </a:ext>
                    </a:extLst>
                  </p:cNvPr>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56FB81B-49B9-47F7-8AE8-D7AD3E87BA85}"/>
                      </a:ext>
                    </a:extLst>
                  </p:cNvPr>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B3FC1D6F-F0A3-4892-A320-A53346D408CB}"/>
                      </a:ext>
                    </a:extLst>
                  </p:cNvPr>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F61EE83-F546-4479-BC56-93982D27D4D2}"/>
                      </a:ext>
                    </a:extLst>
                  </p:cNvPr>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DD684E0-E059-42D1-922A-6AFA299B7FB8}"/>
                    </a:ext>
                  </a:extLst>
                </p:cNvPr>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93CCCE-6F8A-429B-B935-2DF8C9FD06EF}"/>
                    </a:ext>
                  </a:extLst>
                </p:cNvPr>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18" name="Rectangle 17">
                  <a:extLst>
                    <a:ext uri="{FF2B5EF4-FFF2-40B4-BE49-F238E27FC236}">
                      <a16:creationId xmlns:a16="http://schemas.microsoft.com/office/drawing/2014/main" id="{2A1A30C6-816F-4DBC-9805-3A6FA6AF0BD4}"/>
                    </a:ext>
                  </a:extLst>
                </p:cNvPr>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A6C076-C12F-467D-98A6-56DBDCB84C2C}"/>
                    </a:ext>
                  </a:extLst>
                </p:cNvPr>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BFD38-9758-4D8E-8C60-90DB8E29A3EB}"/>
                    </a:ext>
                  </a:extLst>
                </p:cNvPr>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800D65-A82C-4E9A-AC4D-F93E6E81CF71}"/>
                    </a:ext>
                  </a:extLst>
                </p:cNvPr>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AC23CB-BED6-4195-A905-05D611AC8EE7}"/>
                    </a:ext>
                  </a:extLst>
                </p:cNvPr>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0E7C421F-87B3-492F-BE8D-B8E7ACDFEACE}"/>
                  </a:ext>
                </a:extLst>
              </p:cNvPr>
              <p:cNvCxnSpPr>
                <a:cxnSpLocks/>
              </p:cNvCxnSpPr>
              <p:nvPr/>
            </p:nvCxnSpPr>
            <p:spPr>
              <a:xfrm>
                <a:off x="3794365" y="3384706"/>
                <a:ext cx="7132053"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F05C48-E139-4F62-8F02-E222A215DDA3}"/>
                  </a:ext>
                </a:extLst>
              </p:cNvPr>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067E4D-94EF-44ED-9034-69A07D378823}"/>
                  </a:ext>
                </a:extLst>
              </p:cNvPr>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49BBBA-0268-4195-BB44-EF7DC8164571}"/>
                  </a:ext>
                </a:extLst>
              </p:cNvPr>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B2FD69-C0C4-4C2B-983D-6A3F2F3CA462}"/>
                  </a:ext>
                </a:extLst>
              </p:cNvPr>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14" name="TextBox 13">
                <a:extLst>
                  <a:ext uri="{FF2B5EF4-FFF2-40B4-BE49-F238E27FC236}">
                    <a16:creationId xmlns:a16="http://schemas.microsoft.com/office/drawing/2014/main" id="{248801AB-C6AF-4EA9-878C-D436FEA6B106}"/>
                  </a:ext>
                </a:extLst>
              </p:cNvPr>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grpSp>
      <p:grpSp>
        <p:nvGrpSpPr>
          <p:cNvPr id="32" name="Group 31">
            <a:extLst>
              <a:ext uri="{FF2B5EF4-FFF2-40B4-BE49-F238E27FC236}">
                <a16:creationId xmlns:a16="http://schemas.microsoft.com/office/drawing/2014/main" id="{6B2A92CD-96F1-47C0-8256-32DEB8E10AD9}"/>
              </a:ext>
            </a:extLst>
          </p:cNvPr>
          <p:cNvGrpSpPr/>
          <p:nvPr/>
        </p:nvGrpSpPr>
        <p:grpSpPr>
          <a:xfrm>
            <a:off x="3436363" y="3699231"/>
            <a:ext cx="4322755" cy="1092812"/>
            <a:chOff x="3436363" y="3699231"/>
            <a:chExt cx="4322755" cy="1092812"/>
          </a:xfrm>
        </p:grpSpPr>
        <p:cxnSp>
          <p:nvCxnSpPr>
            <p:cNvPr id="34" name="Straight Connector 33">
              <a:extLst>
                <a:ext uri="{FF2B5EF4-FFF2-40B4-BE49-F238E27FC236}">
                  <a16:creationId xmlns:a16="http://schemas.microsoft.com/office/drawing/2014/main" id="{E9AD620F-01CD-44C3-98F5-FA7ED6BE9B65}"/>
                </a:ext>
              </a:extLst>
            </p:cNvPr>
            <p:cNvCxnSpPr>
              <a:cxnSpLocks/>
            </p:cNvCxnSpPr>
            <p:nvPr/>
          </p:nvCxnSpPr>
          <p:spPr>
            <a:xfrm>
              <a:off x="7721533" y="369923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22CD8E-4A2E-4368-82B4-E54CC7FDF2E6}"/>
                </a:ext>
              </a:extLst>
            </p:cNvPr>
            <p:cNvCxnSpPr>
              <a:cxnSpLocks/>
            </p:cNvCxnSpPr>
            <p:nvPr/>
          </p:nvCxnSpPr>
          <p:spPr>
            <a:xfrm>
              <a:off x="3477393" y="3699232"/>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1BA7B5-27B4-49F4-8BEE-AF76FAA3D7A8}"/>
                </a:ext>
              </a:extLst>
            </p:cNvPr>
            <p:cNvSpPr/>
            <p:nvPr/>
          </p:nvSpPr>
          <p:spPr>
            <a:xfrm>
              <a:off x="3436363" y="436662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LIGHTNING NETWORK</a:t>
              </a:r>
            </a:p>
          </p:txBody>
        </p:sp>
      </p:grpSp>
      <p:grpSp>
        <p:nvGrpSpPr>
          <p:cNvPr id="33" name="Group 32">
            <a:extLst>
              <a:ext uri="{FF2B5EF4-FFF2-40B4-BE49-F238E27FC236}">
                <a16:creationId xmlns:a16="http://schemas.microsoft.com/office/drawing/2014/main" id="{1BC47245-6453-4FAA-8151-1D1B8F0F45F2}"/>
              </a:ext>
            </a:extLst>
          </p:cNvPr>
          <p:cNvGrpSpPr/>
          <p:nvPr/>
        </p:nvGrpSpPr>
        <p:grpSpPr>
          <a:xfrm>
            <a:off x="3436363" y="4579335"/>
            <a:ext cx="4322755" cy="819863"/>
            <a:chOff x="3436363" y="4579335"/>
            <a:chExt cx="4322755" cy="819863"/>
          </a:xfrm>
        </p:grpSpPr>
        <p:sp>
          <p:nvSpPr>
            <p:cNvPr id="37" name="Rectangle 36">
              <a:extLst>
                <a:ext uri="{FF2B5EF4-FFF2-40B4-BE49-F238E27FC236}">
                  <a16:creationId xmlns:a16="http://schemas.microsoft.com/office/drawing/2014/main" id="{2427D9F1-EBE0-45AA-B13F-83EA15394A18}"/>
                </a:ext>
              </a:extLst>
            </p:cNvPr>
            <p:cNvSpPr/>
            <p:nvPr/>
          </p:nvSpPr>
          <p:spPr>
            <a:xfrm>
              <a:off x="3436363" y="497378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MIMBLE WIMBLE</a:t>
              </a:r>
            </a:p>
          </p:txBody>
        </p:sp>
        <p:cxnSp>
          <p:nvCxnSpPr>
            <p:cNvPr id="38" name="Straight Connector 37">
              <a:extLst>
                <a:ext uri="{FF2B5EF4-FFF2-40B4-BE49-F238E27FC236}">
                  <a16:creationId xmlns:a16="http://schemas.microsoft.com/office/drawing/2014/main" id="{196FD145-25B5-43AB-9E06-830BAB41FEDC}"/>
                </a:ext>
              </a:extLst>
            </p:cNvPr>
            <p:cNvCxnSpPr>
              <a:cxnSpLocks/>
            </p:cNvCxnSpPr>
            <p:nvPr/>
          </p:nvCxnSpPr>
          <p:spPr>
            <a:xfrm>
              <a:off x="7721533" y="457933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C2AFC-F25B-4540-832B-5A65CB9AFC41}"/>
                </a:ext>
              </a:extLst>
            </p:cNvPr>
            <p:cNvCxnSpPr>
              <a:cxnSpLocks/>
            </p:cNvCxnSpPr>
            <p:nvPr/>
          </p:nvCxnSpPr>
          <p:spPr>
            <a:xfrm>
              <a:off x="3477393" y="457933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35957DB-A0DC-4116-A30B-DF696DBAD565}"/>
              </a:ext>
            </a:extLst>
          </p:cNvPr>
          <p:cNvGrpSpPr/>
          <p:nvPr/>
        </p:nvGrpSpPr>
        <p:grpSpPr>
          <a:xfrm>
            <a:off x="3436363" y="5186490"/>
            <a:ext cx="4322755" cy="819863"/>
            <a:chOff x="3436363" y="5186490"/>
            <a:chExt cx="4322755" cy="819863"/>
          </a:xfrm>
        </p:grpSpPr>
        <p:sp>
          <p:nvSpPr>
            <p:cNvPr id="40" name="Rectangle 39">
              <a:extLst>
                <a:ext uri="{FF2B5EF4-FFF2-40B4-BE49-F238E27FC236}">
                  <a16:creationId xmlns:a16="http://schemas.microsoft.com/office/drawing/2014/main" id="{E30BFBB5-329B-4157-8447-BEEDA357D20D}"/>
                </a:ext>
              </a:extLst>
            </p:cNvPr>
            <p:cNvSpPr/>
            <p:nvPr/>
          </p:nvSpPr>
          <p:spPr>
            <a:xfrm>
              <a:off x="3436363" y="558093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cxnSp>
          <p:nvCxnSpPr>
            <p:cNvPr id="41" name="Straight Connector 40">
              <a:extLst>
                <a:ext uri="{FF2B5EF4-FFF2-40B4-BE49-F238E27FC236}">
                  <a16:creationId xmlns:a16="http://schemas.microsoft.com/office/drawing/2014/main" id="{95DB59FB-CC5A-47CC-8E83-55054F22ABEF}"/>
                </a:ext>
              </a:extLst>
            </p:cNvPr>
            <p:cNvCxnSpPr>
              <a:cxnSpLocks/>
            </p:cNvCxnSpPr>
            <p:nvPr/>
          </p:nvCxnSpPr>
          <p:spPr>
            <a:xfrm>
              <a:off x="7721533" y="5186490"/>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55D18-0D42-430C-9EA1-9BCCC598D5FC}"/>
                </a:ext>
              </a:extLst>
            </p:cNvPr>
            <p:cNvCxnSpPr>
              <a:cxnSpLocks/>
            </p:cNvCxnSpPr>
            <p:nvPr/>
          </p:nvCxnSpPr>
          <p:spPr>
            <a:xfrm>
              <a:off x="3477393" y="518649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612321B-E382-458D-B7F3-2E3C2378EECF}"/>
              </a:ext>
            </a:extLst>
          </p:cNvPr>
          <p:cNvGrpSpPr/>
          <p:nvPr/>
        </p:nvGrpSpPr>
        <p:grpSpPr>
          <a:xfrm>
            <a:off x="3436363" y="5793645"/>
            <a:ext cx="4322755" cy="819863"/>
            <a:chOff x="3436363" y="5793645"/>
            <a:chExt cx="4322755" cy="819863"/>
          </a:xfrm>
        </p:grpSpPr>
        <p:sp>
          <p:nvSpPr>
            <p:cNvPr id="43" name="Rectangle 42">
              <a:extLst>
                <a:ext uri="{FF2B5EF4-FFF2-40B4-BE49-F238E27FC236}">
                  <a16:creationId xmlns:a16="http://schemas.microsoft.com/office/drawing/2014/main" id="{F9C0F849-B25B-462D-B27B-8C58496D9752}"/>
                </a:ext>
              </a:extLst>
            </p:cNvPr>
            <p:cNvSpPr/>
            <p:nvPr/>
          </p:nvSpPr>
          <p:spPr>
            <a:xfrm>
              <a:off x="3436363" y="618809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TumbleBit</a:t>
              </a:r>
              <a:endParaRPr lang="en-US" dirty="0"/>
            </a:p>
          </p:txBody>
        </p:sp>
        <p:cxnSp>
          <p:nvCxnSpPr>
            <p:cNvPr id="44" name="Straight Connector 43">
              <a:extLst>
                <a:ext uri="{FF2B5EF4-FFF2-40B4-BE49-F238E27FC236}">
                  <a16:creationId xmlns:a16="http://schemas.microsoft.com/office/drawing/2014/main" id="{C1784DF8-ECCD-4D0F-BEB0-4E933B4688E6}"/>
                </a:ext>
              </a:extLst>
            </p:cNvPr>
            <p:cNvCxnSpPr>
              <a:cxnSpLocks/>
            </p:cNvCxnSpPr>
            <p:nvPr/>
          </p:nvCxnSpPr>
          <p:spPr>
            <a:xfrm>
              <a:off x="7721533" y="579364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79B2ED-D9DD-40E1-86FE-4768C50047B9}"/>
                </a:ext>
              </a:extLst>
            </p:cNvPr>
            <p:cNvCxnSpPr>
              <a:cxnSpLocks/>
            </p:cNvCxnSpPr>
            <p:nvPr/>
          </p:nvCxnSpPr>
          <p:spPr>
            <a:xfrm>
              <a:off x="3477393" y="579364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31E6B3-BABE-4652-A94C-68E4B34EDC7B}"/>
              </a:ext>
            </a:extLst>
          </p:cNvPr>
          <p:cNvGrpSpPr/>
          <p:nvPr/>
        </p:nvGrpSpPr>
        <p:grpSpPr>
          <a:xfrm>
            <a:off x="9014246" y="4689302"/>
            <a:ext cx="1771467" cy="1900076"/>
            <a:chOff x="10034308" y="4460151"/>
            <a:chExt cx="1771467" cy="1900076"/>
          </a:xfrm>
        </p:grpSpPr>
        <p:pic>
          <p:nvPicPr>
            <p:cNvPr id="4" name="Picture 3">
              <a:extLst>
                <a:ext uri="{FF2B5EF4-FFF2-40B4-BE49-F238E27FC236}">
                  <a16:creationId xmlns:a16="http://schemas.microsoft.com/office/drawing/2014/main" id="{1BD7619C-0E3D-45E7-89C2-AC6DC419BA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4308" y="4792043"/>
              <a:ext cx="1771467" cy="1568184"/>
            </a:xfrm>
            <a:prstGeom prst="rect">
              <a:avLst/>
            </a:prstGeom>
          </p:spPr>
        </p:pic>
        <p:pic>
          <p:nvPicPr>
            <p:cNvPr id="5" name="Picture 4">
              <a:extLst>
                <a:ext uri="{FF2B5EF4-FFF2-40B4-BE49-F238E27FC236}">
                  <a16:creationId xmlns:a16="http://schemas.microsoft.com/office/drawing/2014/main" id="{AFB36B5A-F4FF-4DA0-9CDC-3D8D16F8DC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29673" y="4460151"/>
              <a:ext cx="780736" cy="331892"/>
            </a:xfrm>
            <a:prstGeom prst="rect">
              <a:avLst/>
            </a:prstGeom>
          </p:spPr>
        </p:pic>
      </p:grpSp>
    </p:spTree>
    <p:extLst>
      <p:ext uri="{BB962C8B-B14F-4D97-AF65-F5344CB8AC3E}">
        <p14:creationId xmlns:p14="http://schemas.microsoft.com/office/powerpoint/2010/main" val="38380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B7DDF-3730-4D46-BAB5-935298081CA0}"/>
              </a:ext>
            </a:extLst>
          </p:cNvPr>
          <p:cNvPicPr>
            <a:picLocks noChangeAspect="1"/>
          </p:cNvPicPr>
          <p:nvPr/>
        </p:nvPicPr>
        <p:blipFill>
          <a:blip r:embed="rId3"/>
          <a:stretch>
            <a:fillRect/>
          </a:stretch>
        </p:blipFill>
        <p:spPr>
          <a:xfrm>
            <a:off x="1230377" y="0"/>
            <a:ext cx="9731246" cy="6858000"/>
          </a:xfrm>
          <a:prstGeom prst="rect">
            <a:avLst/>
          </a:prstGeom>
        </p:spPr>
      </p:pic>
    </p:spTree>
    <p:extLst>
      <p:ext uri="{BB962C8B-B14F-4D97-AF65-F5344CB8AC3E}">
        <p14:creationId xmlns:p14="http://schemas.microsoft.com/office/powerpoint/2010/main" val="1125480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720662"/>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5266613"/>
            <a:ext cx="1567096" cy="369332"/>
          </a:xfrm>
          <a:prstGeom prst="rect">
            <a:avLst/>
          </a:prstGeom>
          <a:noFill/>
        </p:spPr>
        <p:txBody>
          <a:bodyPr wrap="none" rtlCol="0">
            <a:spAutoFit/>
          </a:bodyPr>
          <a:lstStyle/>
          <a:p>
            <a:r>
              <a:rPr lang="en-US" dirty="0"/>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5266613"/>
            <a:ext cx="2146358" cy="369332"/>
          </a:xfrm>
          <a:prstGeom prst="rect">
            <a:avLst/>
          </a:prstGeom>
          <a:noFill/>
        </p:spPr>
        <p:txBody>
          <a:bodyPr wrap="none" rtlCol="0">
            <a:spAutoFit/>
          </a:bodyPr>
          <a:lstStyle/>
          <a:p>
            <a:pPr algn="r"/>
            <a:r>
              <a:rPr lang="en-US" dirty="0"/>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Monero?</a:t>
            </a:r>
          </a:p>
        </p:txBody>
      </p:sp>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F673419-5290-4FE2-B2BF-7AF6248093B8}"/>
              </a:ext>
            </a:extLst>
          </p:cNvPr>
          <p:cNvGrpSpPr/>
          <p:nvPr/>
        </p:nvGrpSpPr>
        <p:grpSpPr>
          <a:xfrm>
            <a:off x="1944188" y="2736667"/>
            <a:ext cx="8303624" cy="1828800"/>
            <a:chOff x="2039983" y="2736667"/>
            <a:chExt cx="8303624" cy="1828800"/>
          </a:xfrm>
        </p:grpSpPr>
        <p:pic>
          <p:nvPicPr>
            <p:cNvPr id="8" name="Picture 7">
              <a:extLst>
                <a:ext uri="{FF2B5EF4-FFF2-40B4-BE49-F238E27FC236}">
                  <a16:creationId xmlns:a16="http://schemas.microsoft.com/office/drawing/2014/main" id="{AC16CFA1-E55B-4703-9A96-70B62337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83" y="2736667"/>
              <a:ext cx="1828800" cy="1828800"/>
            </a:xfrm>
            <a:prstGeom prst="rect">
              <a:avLst/>
            </a:prstGeom>
          </p:spPr>
        </p:pic>
        <p:pic>
          <p:nvPicPr>
            <p:cNvPr id="9" name="Picture 8">
              <a:extLst>
                <a:ext uri="{FF2B5EF4-FFF2-40B4-BE49-F238E27FC236}">
                  <a16:creationId xmlns:a16="http://schemas.microsoft.com/office/drawing/2014/main" id="{E0EDA05C-C531-46C8-B14E-61451876C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572" y="2736667"/>
              <a:ext cx="1828800" cy="1828800"/>
            </a:xfrm>
            <a:prstGeom prst="rect">
              <a:avLst/>
            </a:prstGeom>
          </p:spPr>
        </p:pic>
        <p:pic>
          <p:nvPicPr>
            <p:cNvPr id="10" name="Picture 9">
              <a:extLst>
                <a:ext uri="{FF2B5EF4-FFF2-40B4-BE49-F238E27FC236}">
                  <a16:creationId xmlns:a16="http://schemas.microsoft.com/office/drawing/2014/main" id="{620A38A1-B806-425B-8F56-E229D256D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807" y="2736667"/>
              <a:ext cx="1828800" cy="1828800"/>
            </a:xfrm>
            <a:prstGeom prst="rect">
              <a:avLst/>
            </a:prstGeom>
          </p:spPr>
        </p:pic>
      </p:grpSp>
    </p:spTree>
    <p:extLst>
      <p:ext uri="{BB962C8B-B14F-4D97-AF65-F5344CB8AC3E}">
        <p14:creationId xmlns:p14="http://schemas.microsoft.com/office/powerpoint/2010/main" val="336684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r>
              <a:rPr lang="en-US" sz="1000" dirty="0">
                <a:solidFill>
                  <a:schemeClr val="bg1">
                    <a:lumMod val="50000"/>
                  </a:schemeClr>
                </a:solidFill>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Has Implications</a:t>
            </a:r>
            <a:br>
              <a:rPr lang="en-US" b="1" dirty="0"/>
            </a:br>
            <a:r>
              <a:rPr lang="en-US" b="1" dirty="0"/>
              <a:t>on People and Business</a:t>
            </a:r>
          </a:p>
        </p:txBody>
      </p:sp>
      <p:sp>
        <p:nvSpPr>
          <p:cNvPr id="6" name="Rectangle 5">
            <a:extLst>
              <a:ext uri="{FF2B5EF4-FFF2-40B4-BE49-F238E27FC236}">
                <a16:creationId xmlns:a16="http://schemas.microsoft.com/office/drawing/2014/main" id="{B6512C93-A7CC-4213-BFBF-DFCF877BB93E}"/>
              </a:ext>
            </a:extLst>
          </p:cNvPr>
          <p:cNvSpPr/>
          <p:nvPr/>
        </p:nvSpPr>
        <p:spPr>
          <a:xfrm>
            <a:off x="617750" y="2387290"/>
            <a:ext cx="3530464" cy="41180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28C8F8-51CF-4660-B924-194B77BA152E}"/>
              </a:ext>
            </a:extLst>
          </p:cNvPr>
          <p:cNvSpPr/>
          <p:nvPr/>
        </p:nvSpPr>
        <p:spPr>
          <a:xfrm>
            <a:off x="4330768" y="2387290"/>
            <a:ext cx="3530464" cy="411801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ED2FFE-1E39-4A69-8B06-36B0A0FA97C8}"/>
              </a:ext>
            </a:extLst>
          </p:cNvPr>
          <p:cNvSpPr/>
          <p:nvPr/>
        </p:nvSpPr>
        <p:spPr>
          <a:xfrm>
            <a:off x="8043786" y="2387290"/>
            <a:ext cx="3530464" cy="41180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F17AE18-FD60-4BBD-91C1-37B4CFC48509}"/>
              </a:ext>
            </a:extLst>
          </p:cNvPr>
          <p:cNvSpPr txBox="1"/>
          <p:nvPr/>
        </p:nvSpPr>
        <p:spPr>
          <a:xfrm>
            <a:off x="1613105" y="2643858"/>
            <a:ext cx="1197892" cy="477054"/>
          </a:xfrm>
          <a:prstGeom prst="rect">
            <a:avLst/>
          </a:prstGeom>
          <a:noFill/>
        </p:spPr>
        <p:txBody>
          <a:bodyPr wrap="none" rtlCol="0">
            <a:spAutoFit/>
          </a:bodyPr>
          <a:lstStyle/>
          <a:p>
            <a:r>
              <a:rPr lang="en-US" sz="2500" dirty="0"/>
              <a:t>Sources</a:t>
            </a:r>
          </a:p>
        </p:txBody>
      </p:sp>
      <p:sp>
        <p:nvSpPr>
          <p:cNvPr id="12" name="TextBox 11">
            <a:extLst>
              <a:ext uri="{FF2B5EF4-FFF2-40B4-BE49-F238E27FC236}">
                <a16:creationId xmlns:a16="http://schemas.microsoft.com/office/drawing/2014/main" id="{E43F7E58-ADC3-42E0-BC52-9F777BA60F76}"/>
              </a:ext>
            </a:extLst>
          </p:cNvPr>
          <p:cNvSpPr txBox="1"/>
          <p:nvPr/>
        </p:nvSpPr>
        <p:spPr>
          <a:xfrm>
            <a:off x="5359536" y="2643858"/>
            <a:ext cx="1388522" cy="477054"/>
          </a:xfrm>
          <a:prstGeom prst="rect">
            <a:avLst/>
          </a:prstGeom>
          <a:noFill/>
        </p:spPr>
        <p:txBody>
          <a:bodyPr wrap="none" rtlCol="0">
            <a:spAutoFit/>
          </a:bodyPr>
          <a:lstStyle/>
          <a:p>
            <a:r>
              <a:rPr lang="en-US" sz="2500" dirty="0"/>
              <a:t>Expenses</a:t>
            </a:r>
          </a:p>
        </p:txBody>
      </p:sp>
      <p:pic>
        <p:nvPicPr>
          <p:cNvPr id="14" name="Picture 2" descr="Image result for shield">
            <a:extLst>
              <a:ext uri="{FF2B5EF4-FFF2-40B4-BE49-F238E27FC236}">
                <a16:creationId xmlns:a16="http://schemas.microsoft.com/office/drawing/2014/main" id="{0880F315-89A5-49B0-9475-4411F2F7FDF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56686" y="2521758"/>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814527-8B0C-4A7E-9185-DFB56F679CA2}"/>
              </a:ext>
            </a:extLst>
          </p:cNvPr>
          <p:cNvSpPr txBox="1"/>
          <p:nvPr/>
        </p:nvSpPr>
        <p:spPr>
          <a:xfrm>
            <a:off x="9036697" y="2641411"/>
            <a:ext cx="1330814" cy="477054"/>
          </a:xfrm>
          <a:prstGeom prst="rect">
            <a:avLst/>
          </a:prstGeom>
          <a:noFill/>
        </p:spPr>
        <p:txBody>
          <a:bodyPr wrap="none" rtlCol="0">
            <a:spAutoFit/>
          </a:bodyPr>
          <a:lstStyle/>
          <a:p>
            <a:r>
              <a:rPr lang="en-US" sz="2500" dirty="0"/>
              <a:t>Balances</a:t>
            </a:r>
          </a:p>
        </p:txBody>
      </p:sp>
      <p:sp>
        <p:nvSpPr>
          <p:cNvPr id="18" name="TextBox 17">
            <a:extLst>
              <a:ext uri="{FF2B5EF4-FFF2-40B4-BE49-F238E27FC236}">
                <a16:creationId xmlns:a16="http://schemas.microsoft.com/office/drawing/2014/main" id="{957C7470-A4AE-45A9-8738-7FE1083A53EE}"/>
              </a:ext>
            </a:extLst>
          </p:cNvPr>
          <p:cNvSpPr txBox="1"/>
          <p:nvPr/>
        </p:nvSpPr>
        <p:spPr>
          <a:xfrm>
            <a:off x="772595" y="356085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Employer info</a:t>
            </a:r>
          </a:p>
          <a:p>
            <a:pPr marL="285750" indent="-285750">
              <a:buFont typeface="Arial" panose="020B0604020202020204" pitchFamily="34" charset="0"/>
              <a:buChar char="•"/>
            </a:pPr>
            <a:r>
              <a:rPr lang="en-US" dirty="0"/>
              <a:t>Family and friend connections</a:t>
            </a:r>
          </a:p>
          <a:p>
            <a:pPr marL="285750" indent="-285750">
              <a:buFont typeface="Arial" panose="020B0604020202020204" pitchFamily="34" charset="0"/>
              <a:buChar char="•"/>
            </a:pPr>
            <a:r>
              <a:rPr lang="en-US" dirty="0"/>
              <a:t>Business suppliers and upstream business connections</a:t>
            </a:r>
          </a:p>
          <a:p>
            <a:pPr marL="285750" indent="-285750">
              <a:buFont typeface="Arial" panose="020B0604020202020204" pitchFamily="34" charset="0"/>
              <a:buChar char="•"/>
            </a:pPr>
            <a:r>
              <a:rPr lang="en-US" dirty="0"/>
              <a:t>Fungibility</a:t>
            </a:r>
          </a:p>
        </p:txBody>
      </p:sp>
      <p:sp>
        <p:nvSpPr>
          <p:cNvPr id="19" name="TextBox 18">
            <a:extLst>
              <a:ext uri="{FF2B5EF4-FFF2-40B4-BE49-F238E27FC236}">
                <a16:creationId xmlns:a16="http://schemas.microsoft.com/office/drawing/2014/main" id="{5FFA0B59-06DF-465E-ACB4-7D232B8FAF92}"/>
              </a:ext>
            </a:extLst>
          </p:cNvPr>
          <p:cNvSpPr txBox="1"/>
          <p:nvPr/>
        </p:nvSpPr>
        <p:spPr>
          <a:xfrm>
            <a:off x="4484798" y="356574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Political and religious affiliations</a:t>
            </a:r>
          </a:p>
          <a:p>
            <a:pPr marL="285750" indent="-285750">
              <a:buFont typeface="Arial" panose="020B0604020202020204" pitchFamily="34" charset="0"/>
              <a:buChar char="•"/>
            </a:pPr>
            <a:r>
              <a:rPr lang="en-US" dirty="0"/>
              <a:t>Health data and doctors</a:t>
            </a:r>
          </a:p>
          <a:p>
            <a:pPr marL="285750" indent="-285750">
              <a:buFont typeface="Arial" panose="020B0604020202020204" pitchFamily="34" charset="0"/>
              <a:buChar char="•"/>
            </a:pPr>
            <a:r>
              <a:rPr lang="en-US" dirty="0"/>
              <a:t>Customers and downstream business connections</a:t>
            </a:r>
          </a:p>
          <a:p>
            <a:pPr marL="285750" indent="-285750">
              <a:buFont typeface="Arial" panose="020B0604020202020204" pitchFamily="34" charset="0"/>
              <a:buChar char="•"/>
            </a:pPr>
            <a:r>
              <a:rPr lang="en-US" dirty="0"/>
              <a:t>Everyday purchasing habits</a:t>
            </a:r>
          </a:p>
          <a:p>
            <a:pPr marL="285750" indent="-285750">
              <a:buFont typeface="Arial" panose="020B0604020202020204" pitchFamily="34" charset="0"/>
              <a:buChar char="•"/>
            </a:pPr>
            <a:r>
              <a:rPr lang="en-US" dirty="0"/>
              <a:t>Employees</a:t>
            </a:r>
          </a:p>
        </p:txBody>
      </p:sp>
      <p:sp>
        <p:nvSpPr>
          <p:cNvPr id="20" name="TextBox 19">
            <a:extLst>
              <a:ext uri="{FF2B5EF4-FFF2-40B4-BE49-F238E27FC236}">
                <a16:creationId xmlns:a16="http://schemas.microsoft.com/office/drawing/2014/main" id="{B658DD06-3210-48E8-9839-7CF295927516}"/>
              </a:ext>
            </a:extLst>
          </p:cNvPr>
          <p:cNvSpPr txBox="1"/>
          <p:nvPr/>
        </p:nvSpPr>
        <p:spPr>
          <a:xfrm>
            <a:off x="8156686" y="3560851"/>
            <a:ext cx="32224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much money you have</a:t>
            </a:r>
          </a:p>
          <a:p>
            <a:pPr marL="285750" indent="-285750">
              <a:buFont typeface="Arial" panose="020B0604020202020204" pitchFamily="34" charset="0"/>
              <a:buChar char="•"/>
            </a:pPr>
            <a:r>
              <a:rPr lang="en-US" dirty="0"/>
              <a:t>Targeted crime against wealthy individuals and companies, especially in cases of malware and robbery</a:t>
            </a:r>
          </a:p>
          <a:p>
            <a:pPr marL="285750" indent="-285750">
              <a:buFont typeface="Arial" panose="020B0604020202020204" pitchFamily="34" charset="0"/>
              <a:buChar char="•"/>
            </a:pPr>
            <a:r>
              <a:rPr lang="en-US" dirty="0"/>
              <a:t>Willingness to pay suppliers and charge customers</a:t>
            </a:r>
          </a:p>
          <a:p>
            <a:pPr marL="285750" indent="-285750">
              <a:buFont typeface="Arial" panose="020B0604020202020204" pitchFamily="34" charset="0"/>
              <a:buChar char="•"/>
            </a:pPr>
            <a:r>
              <a:rPr lang="en-US" dirty="0"/>
              <a:t>Willingness to pay employees</a:t>
            </a:r>
          </a:p>
        </p:txBody>
      </p:sp>
      <p:sp>
        <p:nvSpPr>
          <p:cNvPr id="2" name="Arrow: Right 1">
            <a:extLst>
              <a:ext uri="{FF2B5EF4-FFF2-40B4-BE49-F238E27FC236}">
                <a16:creationId xmlns:a16="http://schemas.microsoft.com/office/drawing/2014/main" id="{EF29D75C-8FAD-4E78-9200-8D3EDDFD9665}"/>
              </a:ext>
            </a:extLst>
          </p:cNvPr>
          <p:cNvSpPr/>
          <p:nvPr/>
        </p:nvSpPr>
        <p:spPr>
          <a:xfrm>
            <a:off x="4806871"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896AADE-4CBB-4BA9-AE42-3AE16B173279}"/>
              </a:ext>
            </a:extLst>
          </p:cNvPr>
          <p:cNvGrpSpPr/>
          <p:nvPr/>
        </p:nvGrpSpPr>
        <p:grpSpPr>
          <a:xfrm>
            <a:off x="4536016" y="2488862"/>
            <a:ext cx="432707" cy="750773"/>
            <a:chOff x="1106012" y="2591221"/>
            <a:chExt cx="690776" cy="1198538"/>
          </a:xfrm>
          <a:solidFill>
            <a:schemeClr val="tx2">
              <a:lumMod val="75000"/>
            </a:schemeClr>
          </a:solidFill>
        </p:grpSpPr>
        <p:sp>
          <p:nvSpPr>
            <p:cNvPr id="24" name="Oval 23">
              <a:extLst>
                <a:ext uri="{FF2B5EF4-FFF2-40B4-BE49-F238E27FC236}">
                  <a16:creationId xmlns:a16="http://schemas.microsoft.com/office/drawing/2014/main" id="{5040AF9E-1D06-4C40-A087-748E8134F64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21CA2FEC-783C-4461-B28C-C768C30294A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9187BA9-3AC2-42FB-8D31-93A10F245A4D}"/>
              </a:ext>
            </a:extLst>
          </p:cNvPr>
          <p:cNvGrpSpPr/>
          <p:nvPr/>
        </p:nvGrpSpPr>
        <p:grpSpPr>
          <a:xfrm>
            <a:off x="1048260" y="2488862"/>
            <a:ext cx="432707" cy="750773"/>
            <a:chOff x="1106012" y="2591221"/>
            <a:chExt cx="690776" cy="1198538"/>
          </a:xfrm>
          <a:solidFill>
            <a:schemeClr val="tx2">
              <a:lumMod val="75000"/>
            </a:schemeClr>
          </a:solidFill>
        </p:grpSpPr>
        <p:sp>
          <p:nvSpPr>
            <p:cNvPr id="29" name="Oval 28">
              <a:extLst>
                <a:ext uri="{FF2B5EF4-FFF2-40B4-BE49-F238E27FC236}">
                  <a16:creationId xmlns:a16="http://schemas.microsoft.com/office/drawing/2014/main" id="{52DC4721-44A2-474C-9B52-2622ED76C9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Delay 29">
              <a:extLst>
                <a:ext uri="{FF2B5EF4-FFF2-40B4-BE49-F238E27FC236}">
                  <a16:creationId xmlns:a16="http://schemas.microsoft.com/office/drawing/2014/main" id="{A2D0CB5D-9864-4D4A-A370-C1AF2E746C5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Arrow: Right 26">
            <a:extLst>
              <a:ext uri="{FF2B5EF4-FFF2-40B4-BE49-F238E27FC236}">
                <a16:creationId xmlns:a16="http://schemas.microsoft.com/office/drawing/2014/main" id="{91A941E7-5413-4782-8476-4EA5B5442ABB}"/>
              </a:ext>
            </a:extLst>
          </p:cNvPr>
          <p:cNvSpPr/>
          <p:nvPr/>
        </p:nvSpPr>
        <p:spPr>
          <a:xfrm>
            <a:off x="749889"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FC9DF4-AE52-4456-B7C2-033F665D2C47}"/>
              </a:ext>
            </a:extLst>
          </p:cNvPr>
          <p:cNvSpPr txBox="1"/>
          <p:nvPr/>
        </p:nvSpPr>
        <p:spPr>
          <a:xfrm>
            <a:off x="8332129" y="2641411"/>
            <a:ext cx="346570" cy="477054"/>
          </a:xfrm>
          <a:prstGeom prst="rect">
            <a:avLst/>
          </a:prstGeom>
          <a:noFill/>
        </p:spPr>
        <p:txBody>
          <a:bodyPr wrap="none" rtlCol="0">
            <a:spAutoFit/>
          </a:bodyPr>
          <a:lstStyle/>
          <a:p>
            <a:pPr algn="ctr"/>
            <a:r>
              <a:rPr lang="en-US" sz="2500" b="1" dirty="0">
                <a:solidFill>
                  <a:schemeClr val="accent1">
                    <a:lumMod val="75000"/>
                  </a:schemeClr>
                </a:solidFill>
              </a:rPr>
              <a:t>$</a:t>
            </a:r>
          </a:p>
        </p:txBody>
      </p:sp>
    </p:spTree>
    <p:extLst>
      <p:ext uri="{BB962C8B-B14F-4D97-AF65-F5344CB8AC3E}">
        <p14:creationId xmlns:p14="http://schemas.microsoft.com/office/powerpoint/2010/main" val="289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sp>
        <p:nvSpPr>
          <p:cNvPr id="7" name="Rectangle 6">
            <a:extLst>
              <a:ext uri="{FF2B5EF4-FFF2-40B4-BE49-F238E27FC236}">
                <a16:creationId xmlns:a16="http://schemas.microsoft.com/office/drawing/2014/main" id="{586B1D64-805F-48A2-B68B-ECACE2C342EF}"/>
              </a:ext>
            </a:extLst>
          </p:cNvPr>
          <p:cNvSpPr/>
          <p:nvPr/>
        </p:nvSpPr>
        <p:spPr>
          <a:xfrm>
            <a:off x="202474" y="2318657"/>
            <a:ext cx="11795760" cy="4330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58634-D3D3-4AE2-9E51-3EE9EB3B9B3D}"/>
              </a:ext>
            </a:extLst>
          </p:cNvPr>
          <p:cNvSpPr/>
          <p:nvPr/>
        </p:nvSpPr>
        <p:spPr>
          <a:xfrm>
            <a:off x="1201783" y="3161211"/>
            <a:ext cx="2801983" cy="1606732"/>
          </a:xfrm>
          <a:prstGeom prst="rect">
            <a:avLst/>
          </a:prstGeom>
          <a:solidFill>
            <a:srgbClr val="EFB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MIXER</a:t>
            </a:r>
          </a:p>
          <a:p>
            <a:pPr algn="ctr"/>
            <a:r>
              <a:rPr lang="en-US" sz="2000" dirty="0">
                <a:solidFill>
                  <a:schemeClr val="tx1"/>
                </a:solidFill>
              </a:rPr>
              <a:t>TUMBLER</a:t>
            </a:r>
          </a:p>
          <a:p>
            <a:pPr algn="ctr"/>
            <a:r>
              <a:rPr lang="en-US" sz="2000" dirty="0" err="1">
                <a:solidFill>
                  <a:schemeClr val="tx1"/>
                </a:solidFill>
              </a:rPr>
              <a:t>zkSNARK</a:t>
            </a:r>
            <a:endParaRPr lang="en-US" sz="2000" dirty="0">
              <a:solidFill>
                <a:schemeClr val="tx1"/>
              </a:solidFill>
            </a:endParaRPr>
          </a:p>
          <a:p>
            <a:pPr algn="ctr"/>
            <a:r>
              <a:rPr lang="en-US" sz="2000" dirty="0" err="1">
                <a:solidFill>
                  <a:schemeClr val="tx1"/>
                </a:solidFill>
              </a:rPr>
              <a:t>zkSTARK</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9FF6E8C4-5A4E-486C-9F03-1CB85E8F4604}"/>
              </a:ext>
            </a:extLst>
          </p:cNvPr>
          <p:cNvCxnSpPr>
            <a:cxnSpLocks/>
          </p:cNvCxnSpPr>
          <p:nvPr/>
        </p:nvCxnSpPr>
        <p:spPr>
          <a:xfrm>
            <a:off x="1430383" y="4160520"/>
            <a:ext cx="496388" cy="365760"/>
          </a:xfrm>
          <a:prstGeom prst="straightConnector1">
            <a:avLst/>
          </a:prstGeom>
          <a:ln w="38100">
            <a:solidFill>
              <a:srgbClr val="D3F36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FEA03F-4310-48B7-B856-53DE4C96D906}"/>
              </a:ext>
            </a:extLst>
          </p:cNvPr>
          <p:cNvCxnSpPr>
            <a:cxnSpLocks/>
          </p:cNvCxnSpPr>
          <p:nvPr/>
        </p:nvCxnSpPr>
        <p:spPr>
          <a:xfrm flipV="1">
            <a:off x="3755572" y="3082834"/>
            <a:ext cx="836022" cy="354874"/>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EB6F23-773A-4F13-B196-40DD2C58A4F3}"/>
              </a:ext>
            </a:extLst>
          </p:cNvPr>
          <p:cNvCxnSpPr>
            <a:cxnSpLocks/>
          </p:cNvCxnSpPr>
          <p:nvPr/>
        </p:nvCxnSpPr>
        <p:spPr>
          <a:xfrm>
            <a:off x="6474823" y="4615542"/>
            <a:ext cx="1238794" cy="47556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49912F-6460-4091-A5AA-74FED388E37D}"/>
              </a:ext>
            </a:extLst>
          </p:cNvPr>
          <p:cNvSpPr/>
          <p:nvPr/>
        </p:nvSpPr>
        <p:spPr>
          <a:xfrm>
            <a:off x="1302036" y="5077901"/>
            <a:ext cx="3530464" cy="643454"/>
          </a:xfrm>
          <a:prstGeom prst="rect">
            <a:avLst/>
          </a:prstGeom>
          <a:solidFill>
            <a:srgbClr val="D3F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45C718A-2E75-43B2-8ED0-9284F71133A5}"/>
              </a:ext>
            </a:extLst>
          </p:cNvPr>
          <p:cNvSpPr txBox="1"/>
          <p:nvPr/>
        </p:nvSpPr>
        <p:spPr>
          <a:xfrm>
            <a:off x="1456066" y="5214962"/>
            <a:ext cx="3222404" cy="369332"/>
          </a:xfrm>
          <a:prstGeom prst="rect">
            <a:avLst/>
          </a:prstGeom>
          <a:noFill/>
        </p:spPr>
        <p:txBody>
          <a:bodyPr wrap="square" rtlCol="0">
            <a:spAutoFit/>
          </a:bodyPr>
          <a:lstStyle/>
          <a:p>
            <a:r>
              <a:rPr lang="en-US" dirty="0"/>
              <a:t>Could be effective</a:t>
            </a:r>
          </a:p>
        </p:txBody>
      </p:sp>
      <p:sp>
        <p:nvSpPr>
          <p:cNvPr id="15" name="Rectangle 14">
            <a:extLst>
              <a:ext uri="{FF2B5EF4-FFF2-40B4-BE49-F238E27FC236}">
                <a16:creationId xmlns:a16="http://schemas.microsoft.com/office/drawing/2014/main" id="{6386A1F6-D45C-4395-BBFD-6AB25D0D3AE7}"/>
              </a:ext>
            </a:extLst>
          </p:cNvPr>
          <p:cNvSpPr/>
          <p:nvPr/>
        </p:nvSpPr>
        <p:spPr>
          <a:xfrm>
            <a:off x="5015144" y="2638495"/>
            <a:ext cx="3530464" cy="6434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176A61-EE50-439C-9304-24B480A12E2E}"/>
              </a:ext>
            </a:extLst>
          </p:cNvPr>
          <p:cNvSpPr txBox="1"/>
          <p:nvPr/>
        </p:nvSpPr>
        <p:spPr>
          <a:xfrm>
            <a:off x="5169174" y="2775556"/>
            <a:ext cx="3222404" cy="369332"/>
          </a:xfrm>
          <a:prstGeom prst="rect">
            <a:avLst/>
          </a:prstGeom>
          <a:noFill/>
        </p:spPr>
        <p:txBody>
          <a:bodyPr wrap="square" rtlCol="0">
            <a:spAutoFit/>
          </a:bodyPr>
          <a:lstStyle/>
          <a:p>
            <a:r>
              <a:rPr lang="en-US" dirty="0">
                <a:solidFill>
                  <a:schemeClr val="bg1"/>
                </a:solidFill>
              </a:rPr>
              <a:t>Probably not; it’s complicated</a:t>
            </a:r>
          </a:p>
        </p:txBody>
      </p:sp>
      <p:sp>
        <p:nvSpPr>
          <p:cNvPr id="17" name="Rectangle 16">
            <a:extLst>
              <a:ext uri="{FF2B5EF4-FFF2-40B4-BE49-F238E27FC236}">
                <a16:creationId xmlns:a16="http://schemas.microsoft.com/office/drawing/2014/main" id="{8ED1E7A1-7BAE-4685-8DB1-8A51CCF3E88B}"/>
              </a:ext>
            </a:extLst>
          </p:cNvPr>
          <p:cNvSpPr/>
          <p:nvPr/>
        </p:nvSpPr>
        <p:spPr>
          <a:xfrm>
            <a:off x="7459753" y="4160520"/>
            <a:ext cx="3530464" cy="6434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BAEB4-1292-4406-8DB1-47D95D8041AC}"/>
              </a:ext>
            </a:extLst>
          </p:cNvPr>
          <p:cNvSpPr txBox="1"/>
          <p:nvPr/>
        </p:nvSpPr>
        <p:spPr>
          <a:xfrm>
            <a:off x="7613783" y="4297581"/>
            <a:ext cx="3222404" cy="369332"/>
          </a:xfrm>
          <a:prstGeom prst="rect">
            <a:avLst/>
          </a:prstGeom>
          <a:noFill/>
        </p:spPr>
        <p:txBody>
          <a:bodyPr wrap="square" rtlCol="0">
            <a:spAutoFit/>
          </a:bodyPr>
          <a:lstStyle/>
          <a:p>
            <a:r>
              <a:rPr lang="en-US" dirty="0">
                <a:solidFill>
                  <a:schemeClr val="bg1"/>
                </a:solidFill>
              </a:rPr>
              <a:t>Highly transparent</a:t>
            </a:r>
          </a:p>
        </p:txBody>
      </p:sp>
    </p:spTree>
    <p:extLst>
      <p:ext uri="{BB962C8B-B14F-4D97-AF65-F5344CB8AC3E}">
        <p14:creationId xmlns:p14="http://schemas.microsoft.com/office/powerpoint/2010/main" val="39890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Is Important…</a:t>
            </a:r>
            <a:br>
              <a:rPr lang="en-US" b="1" dirty="0"/>
            </a:br>
            <a:r>
              <a:rPr lang="en-US" b="1" dirty="0"/>
              <a:t>For the Right People</a:t>
            </a:r>
          </a:p>
        </p:txBody>
      </p:sp>
      <p:grpSp>
        <p:nvGrpSpPr>
          <p:cNvPr id="22" name="Group 21">
            <a:extLst>
              <a:ext uri="{FF2B5EF4-FFF2-40B4-BE49-F238E27FC236}">
                <a16:creationId xmlns:a16="http://schemas.microsoft.com/office/drawing/2014/main" id="{A1923A5A-98EF-45AC-89C5-5E3EBF8BAB65}"/>
              </a:ext>
            </a:extLst>
          </p:cNvPr>
          <p:cNvGrpSpPr/>
          <p:nvPr/>
        </p:nvGrpSpPr>
        <p:grpSpPr>
          <a:xfrm>
            <a:off x="359799" y="3623438"/>
            <a:ext cx="690776" cy="1198538"/>
            <a:chOff x="1106012" y="2591221"/>
            <a:chExt cx="690776" cy="1198538"/>
          </a:xfrm>
          <a:solidFill>
            <a:schemeClr val="tx2">
              <a:lumMod val="75000"/>
            </a:schemeClr>
          </a:solidFill>
        </p:grpSpPr>
        <p:sp>
          <p:nvSpPr>
            <p:cNvPr id="31" name="Oval 30">
              <a:extLst>
                <a:ext uri="{FF2B5EF4-FFF2-40B4-BE49-F238E27FC236}">
                  <a16:creationId xmlns:a16="http://schemas.microsoft.com/office/drawing/2014/main" id="{50AADEE7-0352-4171-8E8A-F8E4A7706C8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lay 31">
              <a:extLst>
                <a:ext uri="{FF2B5EF4-FFF2-40B4-BE49-F238E27FC236}">
                  <a16:creationId xmlns:a16="http://schemas.microsoft.com/office/drawing/2014/main" id="{46B9FBEF-0925-4033-A98F-CC6A282A83A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0AE4523C-FF38-4751-9C77-CF8BED78D8A0}"/>
              </a:ext>
            </a:extLst>
          </p:cNvPr>
          <p:cNvGrpSpPr/>
          <p:nvPr/>
        </p:nvGrpSpPr>
        <p:grpSpPr>
          <a:xfrm>
            <a:off x="4999435" y="2273595"/>
            <a:ext cx="690776" cy="1198538"/>
            <a:chOff x="1106012" y="2591221"/>
            <a:chExt cx="690776" cy="1198538"/>
          </a:xfrm>
          <a:solidFill>
            <a:srgbClr val="1EA185"/>
          </a:solidFill>
        </p:grpSpPr>
        <p:sp>
          <p:nvSpPr>
            <p:cNvPr id="34" name="Oval 33">
              <a:extLst>
                <a:ext uri="{FF2B5EF4-FFF2-40B4-BE49-F238E27FC236}">
                  <a16:creationId xmlns:a16="http://schemas.microsoft.com/office/drawing/2014/main" id="{992A6306-1C1C-4B58-B6AF-8F001BE0C7E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lay 34">
              <a:extLst>
                <a:ext uri="{FF2B5EF4-FFF2-40B4-BE49-F238E27FC236}">
                  <a16:creationId xmlns:a16="http://schemas.microsoft.com/office/drawing/2014/main" id="{B24C60F9-619D-45E1-8B44-45FA8403AC7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B521863B-E7FB-44E9-BCB0-7A040ED21DF5}"/>
              </a:ext>
            </a:extLst>
          </p:cNvPr>
          <p:cNvGrpSpPr/>
          <p:nvPr/>
        </p:nvGrpSpPr>
        <p:grpSpPr>
          <a:xfrm>
            <a:off x="4999433" y="3623438"/>
            <a:ext cx="690776" cy="1198538"/>
            <a:chOff x="1106012" y="2591221"/>
            <a:chExt cx="690776" cy="1198538"/>
          </a:xfrm>
          <a:solidFill>
            <a:srgbClr val="1EA185"/>
          </a:solidFill>
        </p:grpSpPr>
        <p:sp>
          <p:nvSpPr>
            <p:cNvPr id="37" name="Oval 36">
              <a:extLst>
                <a:ext uri="{FF2B5EF4-FFF2-40B4-BE49-F238E27FC236}">
                  <a16:creationId xmlns:a16="http://schemas.microsoft.com/office/drawing/2014/main" id="{6D925757-3497-4D63-9276-D769F6E1888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7">
              <a:extLst>
                <a:ext uri="{FF2B5EF4-FFF2-40B4-BE49-F238E27FC236}">
                  <a16:creationId xmlns:a16="http://schemas.microsoft.com/office/drawing/2014/main" id="{58CFC483-4AE2-4D11-8887-7935DA1CE1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984CB2-A304-46F6-8AE5-3F07B7C2B51D}"/>
              </a:ext>
            </a:extLst>
          </p:cNvPr>
          <p:cNvGrpSpPr/>
          <p:nvPr/>
        </p:nvGrpSpPr>
        <p:grpSpPr>
          <a:xfrm>
            <a:off x="4996076" y="4973281"/>
            <a:ext cx="690776" cy="1198538"/>
            <a:chOff x="1106012" y="2591221"/>
            <a:chExt cx="690776" cy="1198538"/>
          </a:xfrm>
          <a:solidFill>
            <a:srgbClr val="1EA185"/>
          </a:solidFill>
        </p:grpSpPr>
        <p:sp>
          <p:nvSpPr>
            <p:cNvPr id="40" name="Oval 39">
              <a:extLst>
                <a:ext uri="{FF2B5EF4-FFF2-40B4-BE49-F238E27FC236}">
                  <a16:creationId xmlns:a16="http://schemas.microsoft.com/office/drawing/2014/main" id="{7AF0B26A-BFAE-4F83-9140-1D1BAEFE6AD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elay 40">
              <a:extLst>
                <a:ext uri="{FF2B5EF4-FFF2-40B4-BE49-F238E27FC236}">
                  <a16:creationId xmlns:a16="http://schemas.microsoft.com/office/drawing/2014/main" id="{2F263E01-A214-46B2-AA87-8BD977B4C5C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0E3762CB-949F-49D1-AAE3-CA0AB0411B23}"/>
              </a:ext>
            </a:extLst>
          </p:cNvPr>
          <p:cNvGrpSpPr/>
          <p:nvPr/>
        </p:nvGrpSpPr>
        <p:grpSpPr>
          <a:xfrm>
            <a:off x="5928011" y="2273595"/>
            <a:ext cx="690776" cy="1198538"/>
            <a:chOff x="1106012" y="2591221"/>
            <a:chExt cx="690776" cy="1198538"/>
          </a:xfrm>
          <a:solidFill>
            <a:srgbClr val="1EA185"/>
          </a:solidFill>
        </p:grpSpPr>
        <p:sp>
          <p:nvSpPr>
            <p:cNvPr id="43" name="Oval 42">
              <a:extLst>
                <a:ext uri="{FF2B5EF4-FFF2-40B4-BE49-F238E27FC236}">
                  <a16:creationId xmlns:a16="http://schemas.microsoft.com/office/drawing/2014/main" id="{C2B2D18D-D9C4-4E96-AD31-ACE8261E93A3}"/>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elay 43">
              <a:extLst>
                <a:ext uri="{FF2B5EF4-FFF2-40B4-BE49-F238E27FC236}">
                  <a16:creationId xmlns:a16="http://schemas.microsoft.com/office/drawing/2014/main" id="{DC785405-FB73-494A-98A7-9982157E678F}"/>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CF5D0F96-D7A8-43B8-8231-E96D04141F85}"/>
              </a:ext>
            </a:extLst>
          </p:cNvPr>
          <p:cNvGrpSpPr/>
          <p:nvPr/>
        </p:nvGrpSpPr>
        <p:grpSpPr>
          <a:xfrm>
            <a:off x="5928009" y="3623438"/>
            <a:ext cx="690776" cy="1198538"/>
            <a:chOff x="1106012" y="2591221"/>
            <a:chExt cx="690776" cy="1198538"/>
          </a:xfrm>
          <a:solidFill>
            <a:srgbClr val="1EA185"/>
          </a:solidFill>
        </p:grpSpPr>
        <p:sp>
          <p:nvSpPr>
            <p:cNvPr id="46" name="Oval 45">
              <a:extLst>
                <a:ext uri="{FF2B5EF4-FFF2-40B4-BE49-F238E27FC236}">
                  <a16:creationId xmlns:a16="http://schemas.microsoft.com/office/drawing/2014/main" id="{0381FBFE-C606-4A1D-B3CE-C104D953731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Delay 46">
              <a:extLst>
                <a:ext uri="{FF2B5EF4-FFF2-40B4-BE49-F238E27FC236}">
                  <a16:creationId xmlns:a16="http://schemas.microsoft.com/office/drawing/2014/main" id="{F7718995-4F96-4AFE-B294-33E2329435C9}"/>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D1CD5C19-26F0-46B7-AD56-5E5AF63AB591}"/>
              </a:ext>
            </a:extLst>
          </p:cNvPr>
          <p:cNvGrpSpPr/>
          <p:nvPr/>
        </p:nvGrpSpPr>
        <p:grpSpPr>
          <a:xfrm>
            <a:off x="5924652" y="4973281"/>
            <a:ext cx="690776" cy="1198538"/>
            <a:chOff x="1106012" y="2591221"/>
            <a:chExt cx="690776" cy="1198538"/>
          </a:xfrm>
          <a:solidFill>
            <a:srgbClr val="1EA185"/>
          </a:solidFill>
        </p:grpSpPr>
        <p:sp>
          <p:nvSpPr>
            <p:cNvPr id="49" name="Oval 48">
              <a:extLst>
                <a:ext uri="{FF2B5EF4-FFF2-40B4-BE49-F238E27FC236}">
                  <a16:creationId xmlns:a16="http://schemas.microsoft.com/office/drawing/2014/main" id="{96B175F6-70D3-47E9-9618-30F4C11E14B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Delay 49">
              <a:extLst>
                <a:ext uri="{FF2B5EF4-FFF2-40B4-BE49-F238E27FC236}">
                  <a16:creationId xmlns:a16="http://schemas.microsoft.com/office/drawing/2014/main" id="{B0F26AB7-CC65-4FAF-8F94-B565691A746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17D815FB-5E4F-4F72-B712-79D94C34BC4E}"/>
              </a:ext>
            </a:extLst>
          </p:cNvPr>
          <p:cNvGrpSpPr/>
          <p:nvPr/>
        </p:nvGrpSpPr>
        <p:grpSpPr>
          <a:xfrm>
            <a:off x="6853227" y="2273595"/>
            <a:ext cx="690776" cy="1198538"/>
            <a:chOff x="1106012" y="2591221"/>
            <a:chExt cx="690776" cy="1198538"/>
          </a:xfrm>
          <a:solidFill>
            <a:srgbClr val="1EA185"/>
          </a:solidFill>
        </p:grpSpPr>
        <p:sp>
          <p:nvSpPr>
            <p:cNvPr id="52" name="Oval 51">
              <a:extLst>
                <a:ext uri="{FF2B5EF4-FFF2-40B4-BE49-F238E27FC236}">
                  <a16:creationId xmlns:a16="http://schemas.microsoft.com/office/drawing/2014/main" id="{8206C57D-E206-4679-8943-E370584FBF8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Delay 52">
              <a:extLst>
                <a:ext uri="{FF2B5EF4-FFF2-40B4-BE49-F238E27FC236}">
                  <a16:creationId xmlns:a16="http://schemas.microsoft.com/office/drawing/2014/main" id="{742949FA-FAA6-4EC9-BF85-4D075B13AD62}"/>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CD0D70F-6024-4366-B994-7D5C0AF6584F}"/>
              </a:ext>
            </a:extLst>
          </p:cNvPr>
          <p:cNvGrpSpPr/>
          <p:nvPr/>
        </p:nvGrpSpPr>
        <p:grpSpPr>
          <a:xfrm>
            <a:off x="6853225" y="3623438"/>
            <a:ext cx="690776" cy="1198538"/>
            <a:chOff x="1106012" y="2591221"/>
            <a:chExt cx="690776" cy="1198538"/>
          </a:xfrm>
          <a:solidFill>
            <a:srgbClr val="1EA185"/>
          </a:solidFill>
        </p:grpSpPr>
        <p:sp>
          <p:nvSpPr>
            <p:cNvPr id="55" name="Oval 54">
              <a:extLst>
                <a:ext uri="{FF2B5EF4-FFF2-40B4-BE49-F238E27FC236}">
                  <a16:creationId xmlns:a16="http://schemas.microsoft.com/office/drawing/2014/main" id="{01D0D719-15A4-47F7-B848-6B566371A3E4}"/>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Delay 55">
              <a:extLst>
                <a:ext uri="{FF2B5EF4-FFF2-40B4-BE49-F238E27FC236}">
                  <a16:creationId xmlns:a16="http://schemas.microsoft.com/office/drawing/2014/main" id="{4B9FFC73-8EE2-4527-806D-A4A76A3981D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EC88CB0-A3AE-49C0-819A-167CCEF7AA5F}"/>
              </a:ext>
            </a:extLst>
          </p:cNvPr>
          <p:cNvGrpSpPr/>
          <p:nvPr/>
        </p:nvGrpSpPr>
        <p:grpSpPr>
          <a:xfrm>
            <a:off x="6849868" y="4973281"/>
            <a:ext cx="690776" cy="1198538"/>
            <a:chOff x="1106012" y="2591221"/>
            <a:chExt cx="690776" cy="1198538"/>
          </a:xfrm>
          <a:solidFill>
            <a:srgbClr val="1EA185"/>
          </a:solidFill>
        </p:grpSpPr>
        <p:sp>
          <p:nvSpPr>
            <p:cNvPr id="58" name="Oval 57">
              <a:extLst>
                <a:ext uri="{FF2B5EF4-FFF2-40B4-BE49-F238E27FC236}">
                  <a16:creationId xmlns:a16="http://schemas.microsoft.com/office/drawing/2014/main" id="{834522C9-681F-45C9-897F-BEF084A1186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a:extLst>
                <a:ext uri="{FF2B5EF4-FFF2-40B4-BE49-F238E27FC236}">
                  <a16:creationId xmlns:a16="http://schemas.microsoft.com/office/drawing/2014/main" id="{E4EE63EB-D2BB-45B1-B087-61D4C212C75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D1022E88-7366-47D4-8982-56267C4EEA83}"/>
              </a:ext>
            </a:extLst>
          </p:cNvPr>
          <p:cNvGrpSpPr/>
          <p:nvPr/>
        </p:nvGrpSpPr>
        <p:grpSpPr>
          <a:xfrm>
            <a:off x="7775083" y="2273595"/>
            <a:ext cx="690776" cy="1198538"/>
            <a:chOff x="1106012" y="2591221"/>
            <a:chExt cx="690776" cy="1198538"/>
          </a:xfrm>
          <a:solidFill>
            <a:srgbClr val="1EA185"/>
          </a:solidFill>
        </p:grpSpPr>
        <p:sp>
          <p:nvSpPr>
            <p:cNvPr id="61" name="Oval 60">
              <a:extLst>
                <a:ext uri="{FF2B5EF4-FFF2-40B4-BE49-F238E27FC236}">
                  <a16:creationId xmlns:a16="http://schemas.microsoft.com/office/drawing/2014/main" id="{D4828359-8C33-4B95-849A-5AD60E5B3AD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elay 61">
              <a:extLst>
                <a:ext uri="{FF2B5EF4-FFF2-40B4-BE49-F238E27FC236}">
                  <a16:creationId xmlns:a16="http://schemas.microsoft.com/office/drawing/2014/main" id="{7A083462-7A67-4D15-847C-345E1989132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C589E3F0-116E-4F03-9347-CFCAF0E73ED5}"/>
              </a:ext>
            </a:extLst>
          </p:cNvPr>
          <p:cNvGrpSpPr/>
          <p:nvPr/>
        </p:nvGrpSpPr>
        <p:grpSpPr>
          <a:xfrm>
            <a:off x="7775081" y="3623438"/>
            <a:ext cx="690776" cy="1198538"/>
            <a:chOff x="1106012" y="2591221"/>
            <a:chExt cx="690776" cy="1198538"/>
          </a:xfrm>
          <a:solidFill>
            <a:srgbClr val="1EA185"/>
          </a:solidFill>
        </p:grpSpPr>
        <p:sp>
          <p:nvSpPr>
            <p:cNvPr id="64" name="Oval 63">
              <a:extLst>
                <a:ext uri="{FF2B5EF4-FFF2-40B4-BE49-F238E27FC236}">
                  <a16:creationId xmlns:a16="http://schemas.microsoft.com/office/drawing/2014/main" id="{981254DB-13ED-4BBF-A1D5-838CD806A63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Delay 64">
              <a:extLst>
                <a:ext uri="{FF2B5EF4-FFF2-40B4-BE49-F238E27FC236}">
                  <a16:creationId xmlns:a16="http://schemas.microsoft.com/office/drawing/2014/main" id="{786972BB-EAA4-43BB-AFB2-2847C6BEC747}"/>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0397DE47-E35E-4B7D-A1B9-AB1A85E000C5}"/>
              </a:ext>
            </a:extLst>
          </p:cNvPr>
          <p:cNvGrpSpPr/>
          <p:nvPr/>
        </p:nvGrpSpPr>
        <p:grpSpPr>
          <a:xfrm>
            <a:off x="7771724" y="4973281"/>
            <a:ext cx="690776" cy="1198538"/>
            <a:chOff x="1106012" y="2591221"/>
            <a:chExt cx="690776" cy="1198538"/>
          </a:xfrm>
          <a:solidFill>
            <a:srgbClr val="1EA185"/>
          </a:solidFill>
        </p:grpSpPr>
        <p:sp>
          <p:nvSpPr>
            <p:cNvPr id="67" name="Oval 66">
              <a:extLst>
                <a:ext uri="{FF2B5EF4-FFF2-40B4-BE49-F238E27FC236}">
                  <a16:creationId xmlns:a16="http://schemas.microsoft.com/office/drawing/2014/main" id="{9FF5E995-D03F-4573-B3B6-CDB1CCAE9E7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Delay 67">
              <a:extLst>
                <a:ext uri="{FF2B5EF4-FFF2-40B4-BE49-F238E27FC236}">
                  <a16:creationId xmlns:a16="http://schemas.microsoft.com/office/drawing/2014/main" id="{802BD141-5859-4971-A82D-5B17D33589B1}"/>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EBB9D7FF-DCE1-4529-8A31-AEB6C181C6BB}"/>
              </a:ext>
            </a:extLst>
          </p:cNvPr>
          <p:cNvGrpSpPr/>
          <p:nvPr/>
        </p:nvGrpSpPr>
        <p:grpSpPr>
          <a:xfrm>
            <a:off x="8693579" y="2273595"/>
            <a:ext cx="690776" cy="1198538"/>
            <a:chOff x="1106012" y="2591221"/>
            <a:chExt cx="690776" cy="1198538"/>
          </a:xfrm>
          <a:solidFill>
            <a:srgbClr val="1EA185"/>
          </a:solidFill>
        </p:grpSpPr>
        <p:sp>
          <p:nvSpPr>
            <p:cNvPr id="70" name="Oval 69">
              <a:extLst>
                <a:ext uri="{FF2B5EF4-FFF2-40B4-BE49-F238E27FC236}">
                  <a16:creationId xmlns:a16="http://schemas.microsoft.com/office/drawing/2014/main" id="{E75472EC-2628-4EF0-A1AB-1C538E4A739E}"/>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00F02B4F-5DA7-4295-9558-3BACC72574C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8875B451-D089-40C2-B3A4-C28A90BC7111}"/>
              </a:ext>
            </a:extLst>
          </p:cNvPr>
          <p:cNvGrpSpPr/>
          <p:nvPr/>
        </p:nvGrpSpPr>
        <p:grpSpPr>
          <a:xfrm>
            <a:off x="8693577" y="3623438"/>
            <a:ext cx="690776" cy="1198538"/>
            <a:chOff x="1106012" y="2591221"/>
            <a:chExt cx="690776" cy="1198538"/>
          </a:xfrm>
          <a:solidFill>
            <a:srgbClr val="1EA185"/>
          </a:solidFill>
        </p:grpSpPr>
        <p:sp>
          <p:nvSpPr>
            <p:cNvPr id="73" name="Oval 72">
              <a:extLst>
                <a:ext uri="{FF2B5EF4-FFF2-40B4-BE49-F238E27FC236}">
                  <a16:creationId xmlns:a16="http://schemas.microsoft.com/office/drawing/2014/main" id="{FA2F4DF9-3681-49D6-AEC3-7D912321AB8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a:extLst>
                <a:ext uri="{FF2B5EF4-FFF2-40B4-BE49-F238E27FC236}">
                  <a16:creationId xmlns:a16="http://schemas.microsoft.com/office/drawing/2014/main" id="{A641A01D-3D53-4A90-B473-EEFF39DC1673}"/>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3FBA5B6E-6778-46C8-877C-0942C4297B18}"/>
              </a:ext>
            </a:extLst>
          </p:cNvPr>
          <p:cNvGrpSpPr/>
          <p:nvPr/>
        </p:nvGrpSpPr>
        <p:grpSpPr>
          <a:xfrm>
            <a:off x="8690220" y="4973281"/>
            <a:ext cx="690776" cy="1198538"/>
            <a:chOff x="1106012" y="2591221"/>
            <a:chExt cx="690776" cy="1198538"/>
          </a:xfrm>
          <a:solidFill>
            <a:srgbClr val="1EA185"/>
          </a:solidFill>
        </p:grpSpPr>
        <p:sp>
          <p:nvSpPr>
            <p:cNvPr id="76" name="Oval 75">
              <a:extLst>
                <a:ext uri="{FF2B5EF4-FFF2-40B4-BE49-F238E27FC236}">
                  <a16:creationId xmlns:a16="http://schemas.microsoft.com/office/drawing/2014/main" id="{68373B48-6F92-4DFD-9600-0DD24FB8E1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elay 76">
              <a:extLst>
                <a:ext uri="{FF2B5EF4-FFF2-40B4-BE49-F238E27FC236}">
                  <a16:creationId xmlns:a16="http://schemas.microsoft.com/office/drawing/2014/main" id="{63788950-1715-4DCE-99A1-FF6D8AE5385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5F1A6C56-D0A5-40BE-A5CD-DDE2EECB4640}"/>
              </a:ext>
            </a:extLst>
          </p:cNvPr>
          <p:cNvGrpSpPr/>
          <p:nvPr/>
        </p:nvGrpSpPr>
        <p:grpSpPr>
          <a:xfrm>
            <a:off x="9608715" y="2273595"/>
            <a:ext cx="690776" cy="1198538"/>
            <a:chOff x="1106012" y="2591221"/>
            <a:chExt cx="690776" cy="1198538"/>
          </a:xfrm>
          <a:solidFill>
            <a:srgbClr val="1EA185"/>
          </a:solidFill>
        </p:grpSpPr>
        <p:sp>
          <p:nvSpPr>
            <p:cNvPr id="79" name="Oval 78">
              <a:extLst>
                <a:ext uri="{FF2B5EF4-FFF2-40B4-BE49-F238E27FC236}">
                  <a16:creationId xmlns:a16="http://schemas.microsoft.com/office/drawing/2014/main" id="{90055929-8617-4FD1-8CA3-BCA5CEC4C7E6}"/>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elay 79">
              <a:extLst>
                <a:ext uri="{FF2B5EF4-FFF2-40B4-BE49-F238E27FC236}">
                  <a16:creationId xmlns:a16="http://schemas.microsoft.com/office/drawing/2014/main" id="{D4718D87-CD6D-4DEF-967B-356EFB81E89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D594ECCD-8794-4770-8EAE-4391D008BF81}"/>
              </a:ext>
            </a:extLst>
          </p:cNvPr>
          <p:cNvGrpSpPr/>
          <p:nvPr/>
        </p:nvGrpSpPr>
        <p:grpSpPr>
          <a:xfrm>
            <a:off x="9608713" y="3623438"/>
            <a:ext cx="690776" cy="1198538"/>
            <a:chOff x="1106012" y="2591221"/>
            <a:chExt cx="690776" cy="1198538"/>
          </a:xfrm>
          <a:solidFill>
            <a:srgbClr val="1EA185"/>
          </a:solidFill>
        </p:grpSpPr>
        <p:sp>
          <p:nvSpPr>
            <p:cNvPr id="82" name="Oval 81">
              <a:extLst>
                <a:ext uri="{FF2B5EF4-FFF2-40B4-BE49-F238E27FC236}">
                  <a16:creationId xmlns:a16="http://schemas.microsoft.com/office/drawing/2014/main" id="{84F5C7D7-4EC7-422A-9EAD-84BAE46E618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Delay 82">
              <a:extLst>
                <a:ext uri="{FF2B5EF4-FFF2-40B4-BE49-F238E27FC236}">
                  <a16:creationId xmlns:a16="http://schemas.microsoft.com/office/drawing/2014/main" id="{36373DD2-C238-4058-B3F9-64A36084AF9C}"/>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a:extLst>
              <a:ext uri="{FF2B5EF4-FFF2-40B4-BE49-F238E27FC236}">
                <a16:creationId xmlns:a16="http://schemas.microsoft.com/office/drawing/2014/main" id="{92C40D07-7B40-4670-80F9-918DC15BACB6}"/>
              </a:ext>
            </a:extLst>
          </p:cNvPr>
          <p:cNvGrpSpPr/>
          <p:nvPr/>
        </p:nvGrpSpPr>
        <p:grpSpPr>
          <a:xfrm>
            <a:off x="9605356" y="4973281"/>
            <a:ext cx="690776" cy="1198538"/>
            <a:chOff x="1106012" y="2591221"/>
            <a:chExt cx="690776" cy="1198538"/>
          </a:xfrm>
          <a:solidFill>
            <a:srgbClr val="1EA185"/>
          </a:solidFill>
        </p:grpSpPr>
        <p:sp>
          <p:nvSpPr>
            <p:cNvPr id="85" name="Oval 84">
              <a:extLst>
                <a:ext uri="{FF2B5EF4-FFF2-40B4-BE49-F238E27FC236}">
                  <a16:creationId xmlns:a16="http://schemas.microsoft.com/office/drawing/2014/main" id="{4F48FA17-39F0-41DA-B723-B57E3EF5AB9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Delay 85">
              <a:extLst>
                <a:ext uri="{FF2B5EF4-FFF2-40B4-BE49-F238E27FC236}">
                  <a16:creationId xmlns:a16="http://schemas.microsoft.com/office/drawing/2014/main" id="{4251E8FB-8F22-4E75-B8D3-3962565AB77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1F198208-B6CD-442A-8651-C6AE3E5D9080}"/>
              </a:ext>
            </a:extLst>
          </p:cNvPr>
          <p:cNvGrpSpPr/>
          <p:nvPr/>
        </p:nvGrpSpPr>
        <p:grpSpPr>
          <a:xfrm>
            <a:off x="10520491" y="2273595"/>
            <a:ext cx="690776" cy="1198538"/>
            <a:chOff x="1106012" y="2591221"/>
            <a:chExt cx="690776" cy="1198538"/>
          </a:xfrm>
          <a:solidFill>
            <a:srgbClr val="1EA185"/>
          </a:solidFill>
        </p:grpSpPr>
        <p:sp>
          <p:nvSpPr>
            <p:cNvPr id="88" name="Oval 87">
              <a:extLst>
                <a:ext uri="{FF2B5EF4-FFF2-40B4-BE49-F238E27FC236}">
                  <a16:creationId xmlns:a16="http://schemas.microsoft.com/office/drawing/2014/main" id="{9CE4D569-7721-432A-9F6A-7A3B474EE3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Delay 88">
              <a:extLst>
                <a:ext uri="{FF2B5EF4-FFF2-40B4-BE49-F238E27FC236}">
                  <a16:creationId xmlns:a16="http://schemas.microsoft.com/office/drawing/2014/main" id="{460BDDFC-A667-465A-BDE0-94D561FD602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404BFBE9-DC89-413A-B3CD-AC9F4E6A86F3}"/>
              </a:ext>
            </a:extLst>
          </p:cNvPr>
          <p:cNvGrpSpPr/>
          <p:nvPr/>
        </p:nvGrpSpPr>
        <p:grpSpPr>
          <a:xfrm>
            <a:off x="10520489" y="3623438"/>
            <a:ext cx="690776" cy="1198538"/>
            <a:chOff x="1106012" y="2591221"/>
            <a:chExt cx="690776" cy="1198538"/>
          </a:xfrm>
          <a:solidFill>
            <a:srgbClr val="1EA185"/>
          </a:solidFill>
        </p:grpSpPr>
        <p:sp>
          <p:nvSpPr>
            <p:cNvPr id="91" name="Oval 90">
              <a:extLst>
                <a:ext uri="{FF2B5EF4-FFF2-40B4-BE49-F238E27FC236}">
                  <a16:creationId xmlns:a16="http://schemas.microsoft.com/office/drawing/2014/main" id="{7137211C-E96E-48C6-8875-0AAE291DE090}"/>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Delay 91">
              <a:extLst>
                <a:ext uri="{FF2B5EF4-FFF2-40B4-BE49-F238E27FC236}">
                  <a16:creationId xmlns:a16="http://schemas.microsoft.com/office/drawing/2014/main" id="{1791FC91-C413-4F66-80F8-49D3C7D68436}"/>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513673B5-C53F-4F19-8070-7665D0025D50}"/>
              </a:ext>
            </a:extLst>
          </p:cNvPr>
          <p:cNvGrpSpPr/>
          <p:nvPr/>
        </p:nvGrpSpPr>
        <p:grpSpPr>
          <a:xfrm>
            <a:off x="10517132" y="4973281"/>
            <a:ext cx="690776" cy="1198538"/>
            <a:chOff x="1106012" y="2591221"/>
            <a:chExt cx="690776" cy="1198538"/>
          </a:xfrm>
          <a:solidFill>
            <a:srgbClr val="1EA185"/>
          </a:solidFill>
        </p:grpSpPr>
        <p:sp>
          <p:nvSpPr>
            <p:cNvPr id="94" name="Oval 93">
              <a:extLst>
                <a:ext uri="{FF2B5EF4-FFF2-40B4-BE49-F238E27FC236}">
                  <a16:creationId xmlns:a16="http://schemas.microsoft.com/office/drawing/2014/main" id="{D18AFA5F-7BAA-4C47-94C8-E34613008EB5}"/>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Delay 94">
              <a:extLst>
                <a:ext uri="{FF2B5EF4-FFF2-40B4-BE49-F238E27FC236}">
                  <a16:creationId xmlns:a16="http://schemas.microsoft.com/office/drawing/2014/main" id="{5EDCF9BF-25CE-4E11-825D-5F9D8318031D}"/>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1F1D130E-F1AE-4242-BFA0-E9ECD60ACFFB}"/>
              </a:ext>
            </a:extLst>
          </p:cNvPr>
          <p:cNvSpPr/>
          <p:nvPr/>
        </p:nvSpPr>
        <p:spPr>
          <a:xfrm>
            <a:off x="2519258" y="3365204"/>
            <a:ext cx="2020186" cy="1727710"/>
          </a:xfrm>
          <a:prstGeom prst="rect">
            <a:avLst/>
          </a:prstGeom>
          <a:solidFill>
            <a:srgbClr val="E8D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Sender:</a:t>
            </a:r>
          </a:p>
          <a:p>
            <a:r>
              <a:rPr lang="en-US" dirty="0">
                <a:solidFill>
                  <a:schemeClr val="tx1"/>
                </a:solidFill>
              </a:rPr>
              <a:t>****************</a:t>
            </a:r>
          </a:p>
          <a:p>
            <a:r>
              <a:rPr lang="en-US" b="1" dirty="0">
                <a:solidFill>
                  <a:schemeClr val="tx1"/>
                </a:solidFill>
              </a:rPr>
              <a:t>Receiver:</a:t>
            </a:r>
          </a:p>
          <a:p>
            <a:r>
              <a:rPr lang="en-US" dirty="0">
                <a:solidFill>
                  <a:schemeClr val="tx1"/>
                </a:solidFill>
              </a:rPr>
              <a:t>****************</a:t>
            </a:r>
          </a:p>
          <a:p>
            <a:r>
              <a:rPr lang="en-US" b="1" dirty="0">
                <a:solidFill>
                  <a:schemeClr val="tx1"/>
                </a:solidFill>
              </a:rPr>
              <a:t>Amount:</a:t>
            </a:r>
          </a:p>
          <a:p>
            <a:r>
              <a:rPr lang="en-US" dirty="0">
                <a:solidFill>
                  <a:schemeClr val="tx1"/>
                </a:solidFill>
              </a:rPr>
              <a:t>****************</a:t>
            </a:r>
          </a:p>
        </p:txBody>
      </p:sp>
    </p:spTree>
    <p:extLst>
      <p:ext uri="{BB962C8B-B14F-4D97-AF65-F5344CB8AC3E}">
        <p14:creationId xmlns:p14="http://schemas.microsoft.com/office/powerpoint/2010/main" val="6332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13448</TotalTime>
  <Words>2541</Words>
  <Application>Microsoft Office PowerPoint</Application>
  <PresentationFormat>Widescreen</PresentationFormat>
  <Paragraphs>389</Paragraphs>
  <Slides>41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AvenirNext LT Pro Bold</vt:lpstr>
      <vt:lpstr>Calibri</vt:lpstr>
      <vt:lpstr>Calibri Light</vt:lpstr>
      <vt:lpstr>Office Theme</vt:lpstr>
      <vt:lpstr>PowerPoint Presentation</vt:lpstr>
      <vt:lpstr>Who Am I?</vt:lpstr>
      <vt:lpstr>Privacy Isn’t Binary</vt:lpstr>
      <vt:lpstr>Privacy Isn’t Binary</vt:lpstr>
      <vt:lpstr>It All Comes Back to a Threat Model</vt:lpstr>
      <vt:lpstr>Bitcoin is NOT (very) private!</vt:lpstr>
      <vt:lpstr>Transparency Has Implications on People and Business</vt:lpstr>
      <vt:lpstr>Tools Can Be Added to Transparent Systems. Their Effectiveness is Complicated</vt:lpstr>
      <vt:lpstr>Transparency Is Important… For the Right People</vt:lpstr>
      <vt:lpstr>Transparency Is Important… For the Right People</vt:lpstr>
      <vt:lpstr>Transparency Is Important… For the Right People</vt:lpstr>
      <vt:lpstr>Transparency Is Important… For the Right People</vt:lpstr>
      <vt:lpstr>Zero-Knowledge Does Not Mean Perfect</vt:lpstr>
      <vt:lpstr>Privacy Solutions to Consider</vt:lpstr>
      <vt:lpstr>Privacy Matrix</vt:lpstr>
      <vt:lpstr>A Quick Note About Comparison Charts</vt:lpstr>
      <vt:lpstr>A Quick Note About Comparison Charts</vt:lpstr>
      <vt:lpstr>Privacy Solutions to Consider</vt:lpstr>
      <vt:lpstr>The Monero Difference</vt:lpstr>
      <vt:lpstr>Ring Signatures &amp; RingCT</vt:lpstr>
      <vt:lpstr>Ring Signatures &amp; RingCT</vt:lpstr>
      <vt:lpstr>Ring Signatures &amp; RingCT</vt:lpstr>
      <vt:lpstr>Ring Signatures &amp; RingCT</vt:lpstr>
      <vt:lpstr>Ring Signatures &amp; RingCT</vt:lpstr>
      <vt:lpstr>Stealth Addresses</vt:lpstr>
      <vt:lpstr>Summary</vt:lpstr>
      <vt:lpstr>Summary</vt:lpstr>
      <vt:lpstr>Things Get Complicated Quickly</vt:lpstr>
      <vt:lpstr>Network Metadata</vt:lpstr>
      <vt:lpstr>Summary</vt:lpstr>
      <vt:lpstr>Summary</vt:lpstr>
      <vt:lpstr>Things Get Complicated Quickly</vt:lpstr>
      <vt:lpstr>Available Wallets</vt:lpstr>
      <vt:lpstr>Efficiency Efficiency Efficiency</vt:lpstr>
      <vt:lpstr>PowerPoint Presentation</vt:lpstr>
      <vt:lpstr>Payment IDs Are Terrible </vt:lpstr>
      <vt:lpstr>Side Chains</vt:lpstr>
      <vt:lpstr>PowerPoint Presentation</vt:lpstr>
      <vt:lpstr>XMR.TO – Pay Bitcoin Addresses with Monero</vt:lpstr>
      <vt:lpstr>Why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440</cp:revision>
  <cp:lastPrinted>2017-08-17T21:19:45Z</cp:lastPrinted>
  <dcterms:created xsi:type="dcterms:W3CDTF">2017-03-04T17:33:52Z</dcterms:created>
  <dcterms:modified xsi:type="dcterms:W3CDTF">2019-02-17T19:15:58Z</dcterms:modified>
</cp:coreProperties>
</file>